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338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37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3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7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5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0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54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58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39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33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93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15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170E3-0AEF-4EA2-9621-F2A993DCE03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0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195695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4800" b="1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</a:rPr>
              <a:t>GRANDES E INMENSAS SON TUS </a:t>
            </a:r>
            <a:r>
              <a:rPr lang="es-ES" sz="4800" b="1" dirty="0" smtClean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</a:rPr>
              <a:t>OBRAS</a:t>
            </a:r>
            <a:endParaRPr lang="es-ES" sz="4800" b="1" dirty="0">
              <a:solidFill>
                <a:srgbClr val="FF0000"/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0" y="1135942"/>
            <a:ext cx="12192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3800" dirty="0"/>
              <a:t>Antes que el hombre fuese tu ya eras</a:t>
            </a:r>
            <a:r>
              <a:rPr lang="es-ES" sz="3800" dirty="0" smtClean="0"/>
              <a:t>,</a:t>
            </a:r>
          </a:p>
          <a:p>
            <a:pPr algn="ctr">
              <a:defRPr/>
            </a:pPr>
            <a:r>
              <a:rPr lang="es-ES" sz="3800" dirty="0" smtClean="0"/>
              <a:t>antes </a:t>
            </a:r>
            <a:r>
              <a:rPr lang="es-ES" sz="3800" dirty="0"/>
              <a:t>que los montes y la tierra ya </a:t>
            </a:r>
            <a:r>
              <a:rPr lang="es-ES" sz="3800" dirty="0" smtClean="0"/>
              <a:t>existías</a:t>
            </a:r>
          </a:p>
          <a:p>
            <a:pPr algn="ctr">
              <a:defRPr/>
            </a:pPr>
            <a:r>
              <a:rPr lang="es-ES" sz="3800" dirty="0" smtClean="0"/>
              <a:t>¡</a:t>
            </a:r>
            <a:r>
              <a:rPr lang="es-ES" sz="3800" dirty="0"/>
              <a:t>Oh, Jehová, </a:t>
            </a:r>
            <a:r>
              <a:rPr lang="es-ES" sz="3800" dirty="0" smtClean="0"/>
              <a:t>que </a:t>
            </a:r>
            <a:r>
              <a:rPr lang="es-ES" sz="3800" dirty="0"/>
              <a:t>grande eres</a:t>
            </a:r>
            <a:r>
              <a:rPr lang="es-ES" sz="3800" dirty="0" smtClean="0"/>
              <a:t>!</a:t>
            </a:r>
          </a:p>
          <a:p>
            <a:pPr algn="ctr">
              <a:defRPr/>
            </a:pPr>
            <a:r>
              <a:rPr lang="es-ES" sz="3800" dirty="0" smtClean="0"/>
              <a:t>¿</a:t>
            </a:r>
            <a:r>
              <a:rPr lang="es-ES" sz="3800" dirty="0"/>
              <a:t>Y quién es el hombre para que de él te acuerdes</a:t>
            </a:r>
            <a:r>
              <a:rPr lang="es-ES" sz="3800" dirty="0" smtClean="0"/>
              <a:t>?</a:t>
            </a:r>
          </a:p>
          <a:p>
            <a:pPr algn="ctr">
              <a:defRPr/>
            </a:pPr>
            <a:endParaRPr lang="es-ES" sz="3800" dirty="0"/>
          </a:p>
          <a:p>
            <a:pPr algn="ctr">
              <a:defRPr/>
            </a:pPr>
            <a:r>
              <a:rPr lang="es-ES" sz="3800" b="1" dirty="0" smtClean="0"/>
              <a:t>//Grandes </a:t>
            </a:r>
            <a:r>
              <a:rPr lang="es-ES" sz="3800" b="1" dirty="0"/>
              <a:t>e inmensas son tus obras </a:t>
            </a:r>
            <a:endParaRPr lang="es-ES" sz="3800" b="1" dirty="0" smtClean="0"/>
          </a:p>
          <a:p>
            <a:pPr algn="ctr">
              <a:defRPr/>
            </a:pPr>
            <a:r>
              <a:rPr lang="es-ES" sz="3800" b="1" dirty="0" smtClean="0"/>
              <a:t>Y </a:t>
            </a:r>
            <a:r>
              <a:rPr lang="es-ES" sz="3800" b="1" dirty="0"/>
              <a:t>yo mismo soy una de </a:t>
            </a:r>
            <a:r>
              <a:rPr lang="es-ES" sz="3800" b="1" dirty="0" smtClean="0"/>
              <a:t>ellas.//</a:t>
            </a:r>
          </a:p>
          <a:p>
            <a:pPr algn="ctr">
              <a:defRPr/>
            </a:pPr>
            <a:r>
              <a:rPr lang="es-ES" sz="3800" b="1" dirty="0" smtClean="0"/>
              <a:t>//Y </a:t>
            </a:r>
            <a:r>
              <a:rPr lang="es-ES" sz="3800" b="1" dirty="0"/>
              <a:t>te agradezco Señor porque te puedo alabar </a:t>
            </a:r>
            <a:endParaRPr lang="es-ES" sz="3800" b="1" dirty="0" smtClean="0"/>
          </a:p>
          <a:p>
            <a:pPr algn="ctr">
              <a:defRPr/>
            </a:pPr>
            <a:r>
              <a:rPr lang="es-ES" sz="3800" b="1" dirty="0" smtClean="0"/>
              <a:t>Me </a:t>
            </a:r>
            <a:r>
              <a:rPr lang="es-ES" sz="3800" b="1" dirty="0"/>
              <a:t>hiciste libre para poderte </a:t>
            </a:r>
            <a:r>
              <a:rPr lang="es-ES" sz="3800" b="1" dirty="0" smtClean="0"/>
              <a:t>cantar//</a:t>
            </a:r>
            <a:endParaRPr lang="es-ES" sz="3800" b="1" dirty="0"/>
          </a:p>
        </p:txBody>
      </p:sp>
    </p:spTree>
    <p:extLst>
      <p:ext uri="{BB962C8B-B14F-4D97-AF65-F5344CB8AC3E}">
        <p14:creationId xmlns:p14="http://schemas.microsoft.com/office/powerpoint/2010/main" val="339690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742242"/>
            <a:ext cx="12192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3800" dirty="0"/>
              <a:t>Todo lo que prometiste lo has cumplido</a:t>
            </a:r>
            <a:r>
              <a:rPr lang="es-ES" sz="3800" dirty="0" smtClean="0"/>
              <a:t>,</a:t>
            </a:r>
          </a:p>
          <a:p>
            <a:pPr algn="ctr">
              <a:defRPr/>
            </a:pPr>
            <a:r>
              <a:rPr lang="es-ES" sz="3800" dirty="0" smtClean="0"/>
              <a:t>enviaste </a:t>
            </a:r>
            <a:r>
              <a:rPr lang="es-ES" sz="3800" dirty="0"/>
              <a:t>a la tierra a tu propio </a:t>
            </a:r>
            <a:r>
              <a:rPr lang="es-ES" sz="3800" dirty="0" smtClean="0"/>
              <a:t>Hijo.</a:t>
            </a:r>
          </a:p>
          <a:p>
            <a:pPr algn="ctr">
              <a:defRPr/>
            </a:pPr>
            <a:r>
              <a:rPr lang="es-ES" sz="3800" dirty="0" smtClean="0"/>
              <a:t>Para </a:t>
            </a:r>
            <a:r>
              <a:rPr lang="es-ES" sz="3800" dirty="0"/>
              <a:t>el perdón de los </a:t>
            </a:r>
            <a:r>
              <a:rPr lang="es-ES" sz="3800" dirty="0" smtClean="0"/>
              <a:t>pecados,</a:t>
            </a:r>
          </a:p>
          <a:p>
            <a:pPr algn="ctr">
              <a:defRPr/>
            </a:pPr>
            <a:r>
              <a:rPr lang="es-ES" sz="3800" dirty="0" smtClean="0"/>
              <a:t>de </a:t>
            </a:r>
            <a:r>
              <a:rPr lang="es-ES" sz="3800" dirty="0"/>
              <a:t>todo el que cree y se </a:t>
            </a:r>
            <a:r>
              <a:rPr lang="es-ES" sz="3800" dirty="0" smtClean="0"/>
              <a:t>arrepiente.</a:t>
            </a:r>
            <a:endParaRPr lang="es-ES" sz="3800" dirty="0"/>
          </a:p>
          <a:p>
            <a:pPr algn="ctr">
              <a:defRPr/>
            </a:pPr>
            <a:endParaRPr lang="es-ES" sz="3800" dirty="0"/>
          </a:p>
          <a:p>
            <a:pPr algn="ctr">
              <a:defRPr/>
            </a:pPr>
            <a:r>
              <a:rPr lang="es-ES" sz="3800" b="1" dirty="0" smtClean="0"/>
              <a:t>//Grandes </a:t>
            </a:r>
            <a:r>
              <a:rPr lang="es-ES" sz="3800" b="1" dirty="0"/>
              <a:t>e inmensas son tus obras </a:t>
            </a:r>
            <a:endParaRPr lang="es-ES" sz="3800" b="1" dirty="0" smtClean="0"/>
          </a:p>
          <a:p>
            <a:pPr algn="ctr">
              <a:defRPr/>
            </a:pPr>
            <a:r>
              <a:rPr lang="es-ES" sz="3800" b="1" dirty="0" smtClean="0"/>
              <a:t>Y </a:t>
            </a:r>
            <a:r>
              <a:rPr lang="es-ES" sz="3800" b="1" dirty="0"/>
              <a:t>yo mismo soy una de </a:t>
            </a:r>
            <a:r>
              <a:rPr lang="es-ES" sz="3800" b="1" dirty="0" smtClean="0"/>
              <a:t>ellas.//</a:t>
            </a:r>
          </a:p>
          <a:p>
            <a:pPr algn="ctr">
              <a:defRPr/>
            </a:pPr>
            <a:r>
              <a:rPr lang="es-ES" sz="3800" b="1" dirty="0" smtClean="0"/>
              <a:t>//Y </a:t>
            </a:r>
            <a:r>
              <a:rPr lang="es-ES" sz="3800" b="1" dirty="0"/>
              <a:t>te agradezco Señor porque te puedo alabar </a:t>
            </a:r>
            <a:endParaRPr lang="es-ES" sz="3800" b="1" dirty="0" smtClean="0"/>
          </a:p>
          <a:p>
            <a:pPr algn="ctr">
              <a:defRPr/>
            </a:pPr>
            <a:r>
              <a:rPr lang="es-ES" sz="3800" b="1" dirty="0" smtClean="0"/>
              <a:t>Me </a:t>
            </a:r>
            <a:r>
              <a:rPr lang="es-ES" sz="3800" b="1" dirty="0"/>
              <a:t>hiciste libre para poderte </a:t>
            </a:r>
            <a:r>
              <a:rPr lang="es-ES" sz="3800" b="1" dirty="0" smtClean="0"/>
              <a:t>cantar//</a:t>
            </a:r>
            <a:endParaRPr lang="es-ES" sz="3800" b="1" dirty="0"/>
          </a:p>
        </p:txBody>
      </p:sp>
    </p:spTree>
    <p:extLst>
      <p:ext uri="{BB962C8B-B14F-4D97-AF65-F5344CB8AC3E}">
        <p14:creationId xmlns:p14="http://schemas.microsoft.com/office/powerpoint/2010/main" val="120364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141</Words>
  <Application>Microsoft Office PowerPoint</Application>
  <PresentationFormat>Panorámica</PresentationFormat>
  <Paragraphs>19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SIALAR</dc:creator>
  <cp:lastModifiedBy>SIALAR</cp:lastModifiedBy>
  <cp:revision>11</cp:revision>
  <dcterms:created xsi:type="dcterms:W3CDTF">2022-03-12T17:51:20Z</dcterms:created>
  <dcterms:modified xsi:type="dcterms:W3CDTF">2024-09-03T00:41:32Z</dcterms:modified>
</cp:coreProperties>
</file>