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2094618"/>
            <a:ext cx="1219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dirty="0" smtClean="0"/>
              <a:t>//Su gloria cubrió los cielos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dirty="0" smtClean="0"/>
              <a:t>y la tierra s</a:t>
            </a:r>
            <a:r>
              <a:rPr lang="es-ES" sz="3600" dirty="0" smtClean="0"/>
              <a:t>e llenó de su alabanza.//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dirty="0" smtClean="0"/>
              <a:t>//Y el resplandor fue como la luz;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dirty="0" smtClean="0"/>
              <a:t>rayos brillantes salían de su mano,//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dirty="0" smtClean="0"/>
              <a:t>//y allí estaba escondido su poder.//</a:t>
            </a:r>
            <a:endParaRPr lang="es-ES" sz="3600" b="1" dirty="0"/>
          </a:p>
        </p:txBody>
      </p:sp>
      <p:sp>
        <p:nvSpPr>
          <p:cNvPr id="3" name="3 Rectángulo"/>
          <p:cNvSpPr/>
          <p:nvPr/>
        </p:nvSpPr>
        <p:spPr>
          <a:xfrm>
            <a:off x="0" y="260351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5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HABACUC </a:t>
            </a:r>
            <a:r>
              <a:rPr lang="es-ES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3:3b-4</a:t>
            </a:r>
            <a:endParaRPr lang="es-E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08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41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9</cp:revision>
  <dcterms:created xsi:type="dcterms:W3CDTF">2022-03-12T17:51:20Z</dcterms:created>
  <dcterms:modified xsi:type="dcterms:W3CDTF">2024-09-03T00:36:46Z</dcterms:modified>
</cp:coreProperties>
</file>