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HALLÉ UN BUEN AMIGO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542338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Hallé un buen amigo, mi amado Salvador,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Contaré lo que ha hecho El por mi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Hallándome perdido e indigno pecador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Me salvó y ya me guarda para sí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Me salva del pecado me guarda de Satán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promete estar conmigo hasta el fin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El consuela mi tristeza me quita todo afán.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Grandes cosas Cristo ha hecho para mi</a:t>
            </a:r>
            <a:r>
              <a:rPr lang="es-ES" sz="3600" b="1" dirty="0" smtClean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!</a:t>
            </a:r>
            <a:endParaRPr lang="es-E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14271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Jesús jamás me falta, jamás me dejará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es mi fuerte y poderoso Protector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del mundo yo me aparto y de la vanidad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para consagrar mi vida a mi Señor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si el mundo me persigue, si sufro tentación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confiado en Cristo puedo resistir.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La victoria me es segura y elevo mi canción.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Grandes cosas Cristo ha hecho para mi</a:t>
            </a:r>
            <a:r>
              <a:rPr lang="es-ES" sz="3600" b="1" dirty="0" smtClean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!</a:t>
            </a:r>
            <a:endParaRPr lang="es-E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41979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Yo sé que Jesucristo muy pronto volverá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Y entre tanto me prepara un lugar en casa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de su Padre, mansión de luz y paz,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do el creyente fiel con El ha de morar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llegando a la gloria, con El yo estaré,</a:t>
            </a: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contemplare su rostro siempre allí.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002060"/>
              </a:solidFill>
              <a:effectLst>
                <a:glow rad="127000">
                  <a:schemeClr val="bg1"/>
                </a:glow>
              </a:effectLst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Con los santos redimidos gozoso cantaré.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Calibri" pitchFamily="34" charset="0"/>
              </a:rPr>
              <a:t>Grandes cosas Cristo ha hecho para mi! </a:t>
            </a:r>
          </a:p>
        </p:txBody>
      </p:sp>
    </p:spTree>
    <p:extLst>
      <p:ext uri="{BB962C8B-B14F-4D97-AF65-F5344CB8AC3E}">
        <p14:creationId xmlns:p14="http://schemas.microsoft.com/office/powerpoint/2010/main" val="26722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194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6</cp:revision>
  <dcterms:created xsi:type="dcterms:W3CDTF">2022-03-12T17:51:20Z</dcterms:created>
  <dcterms:modified xsi:type="dcterms:W3CDTF">2022-07-16T16:51:24Z</dcterms:modified>
</cp:coreProperties>
</file>