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4461" y="589359"/>
            <a:ext cx="11258730" cy="927543"/>
            <a:chOff x="-2787387" y="-192881"/>
            <a:chExt cx="23784216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2787387" y="-192881"/>
              <a:ext cx="23784216" cy="1855084"/>
              <a:chOff x="-550595" y="-38100"/>
              <a:chExt cx="4698117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550595" y="2888"/>
                <a:ext cx="4698117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2787387" y="14621"/>
              <a:ext cx="23784216" cy="15569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  <a:defRPr/>
              </a:pPr>
              <a:r>
                <a:rPr lang="es-AR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HAY COSAS </a:t>
              </a:r>
              <a:r>
                <a:rPr lang="es-AR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QUE YO </a:t>
              </a:r>
              <a:r>
                <a:rPr lang="es-AR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NO </a:t>
              </a:r>
              <a:r>
                <a:rPr lang="es-AR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COMPRENDO</a:t>
              </a:r>
              <a:endParaRPr 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2304288"/>
            <a:ext cx="12191999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Hay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cosas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que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no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comprendo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Lugares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hay do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no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iré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sí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sé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y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verdad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mi Dios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real</a:t>
            </a:r>
          </a:p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siento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 ser</a:t>
            </a:r>
            <a:r>
              <a:rPr lang="en-US" sz="40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1709928"/>
            <a:ext cx="12191999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¡Oh, mi Dios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real, real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ha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lavado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con la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sangre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carmesí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dulce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amor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para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¡Oh, mi Dios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real,</a:t>
            </a:r>
          </a:p>
          <a:p>
            <a:pPr algn="ctr">
              <a:defRPr/>
            </a:pP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lo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siento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ser</a:t>
            </a:r>
            <a:r>
              <a:rPr lang="en-US" sz="40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899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591056"/>
            <a:ext cx="12191999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no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comprendo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qué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amó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me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sacó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verguenzas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mil,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sí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sé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y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verdad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mi Dios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real</a:t>
            </a:r>
          </a:p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siento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 ser</a:t>
            </a:r>
            <a:r>
              <a:rPr lang="en-US" sz="40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13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4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389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1709928"/>
            <a:ext cx="12191999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¡Oh, mi Dios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real, real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ha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lavado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con la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sangre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carmesí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dulce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amor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para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¡Oh, mi Dios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real,</a:t>
            </a:r>
          </a:p>
          <a:p>
            <a:pPr algn="ctr">
              <a:defRPr/>
            </a:pP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lo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siento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mi </a:t>
            </a:r>
            <a:r>
              <a:rPr lang="en-US" sz="40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ser</a:t>
            </a:r>
            <a:r>
              <a:rPr lang="en-US" sz="40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954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154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23</cp:revision>
  <dcterms:created xsi:type="dcterms:W3CDTF">2024-08-04T23:33:34Z</dcterms:created>
  <dcterms:modified xsi:type="dcterms:W3CDTF">2024-10-03T00:55:15Z</dcterms:modified>
</cp:coreProperties>
</file>