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956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HAY MOMENTOS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13412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800" dirty="0" smtClean="0"/>
              <a:t>//Hay momentos </a:t>
            </a:r>
          </a:p>
          <a:p>
            <a:pPr algn="ctr">
              <a:defRPr/>
            </a:pPr>
            <a:r>
              <a:rPr lang="es-ES" sz="3800" dirty="0" smtClean="0"/>
              <a:t>que las palabras no alcanzan</a:t>
            </a:r>
          </a:p>
          <a:p>
            <a:pPr algn="ctr">
              <a:defRPr/>
            </a:pPr>
            <a:r>
              <a:rPr lang="es-ES" sz="3800" dirty="0" smtClean="0"/>
              <a:t>Para decirte que lo siento</a:t>
            </a:r>
          </a:p>
          <a:p>
            <a:pPr algn="ctr">
              <a:defRPr/>
            </a:pPr>
            <a:r>
              <a:rPr lang="es-ES" sz="3800" dirty="0" smtClean="0"/>
              <a:t> por ti mi buen Jesús//</a:t>
            </a:r>
          </a:p>
          <a:p>
            <a:pPr algn="ctr">
              <a:defRPr/>
            </a:pPr>
            <a:endParaRPr lang="es-ES" sz="3800" dirty="0"/>
          </a:p>
          <a:p>
            <a:pPr algn="ctr">
              <a:defRPr/>
            </a:pPr>
            <a:r>
              <a:rPr lang="es-ES" sz="3800" dirty="0" smtClean="0"/>
              <a:t>//Yo te agradezco</a:t>
            </a:r>
          </a:p>
          <a:p>
            <a:pPr algn="ctr">
              <a:defRPr/>
            </a:pPr>
            <a:r>
              <a:rPr lang="es-ES" sz="3800" dirty="0" smtClean="0"/>
              <a:t>por todo lo que has hecho,</a:t>
            </a:r>
          </a:p>
          <a:p>
            <a:pPr algn="ctr">
              <a:defRPr/>
            </a:pPr>
            <a:r>
              <a:rPr lang="es-ES" sz="3800" dirty="0" smtClean="0"/>
              <a:t>Por todo lo que haces</a:t>
            </a:r>
          </a:p>
          <a:p>
            <a:pPr algn="ctr">
              <a:defRPr/>
            </a:pPr>
            <a:r>
              <a:rPr lang="es-ES" sz="3800" dirty="0" smtClean="0"/>
              <a:t>y todo lo que harás//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17</cp:revision>
  <dcterms:created xsi:type="dcterms:W3CDTF">2022-03-12T17:51:20Z</dcterms:created>
  <dcterms:modified xsi:type="dcterms:W3CDTF">2024-09-03T00:56:12Z</dcterms:modified>
</cp:coreProperties>
</file>