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0639" y="589359"/>
            <a:ext cx="9570720" cy="920232"/>
            <a:chOff x="-1211076" y="-192881"/>
            <a:chExt cx="20218272" cy="1840463"/>
          </a:xfrm>
        </p:grpSpPr>
        <p:grpSp>
          <p:nvGrpSpPr>
            <p:cNvPr id="3" name="Group 3"/>
            <p:cNvGrpSpPr/>
            <p:nvPr/>
          </p:nvGrpSpPr>
          <p:grpSpPr>
            <a:xfrm>
              <a:off x="-1211076" y="-192881"/>
              <a:ext cx="20218272" cy="1840463"/>
              <a:chOff x="-239225" y="-38100"/>
              <a:chExt cx="3993733" cy="3635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239225" y="0"/>
                <a:ext cx="3993733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-1211076" y="14621"/>
              <a:ext cx="20218270" cy="15569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s-ES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HIJO </a:t>
              </a:r>
              <a:r>
                <a:rPr lang="es-ES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MÍO</a:t>
              </a:r>
              <a:endParaRPr lang="es-E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itchFamily="82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1613580"/>
            <a:ext cx="9384597" cy="498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 noche viene ahora, 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día terminó,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Me llamas tiernamente, ¡ven!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Voy a ti, y tú me cantas</a:t>
            </a:r>
          </a:p>
          <a:p>
            <a:pPr algn="ctr">
              <a:defRPr/>
            </a:pPr>
            <a:endParaRPr lang="es-E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 noche me rodea,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Mis sueños, sin cumplir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Me llamas tiernamente, ¡ven!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Voy  a ti, y tú me cantas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E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470580"/>
            <a:ext cx="9384597" cy="6093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Si en la noche ciego voy,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Escucharé tu voz, diciéndome,</a:t>
            </a:r>
          </a:p>
          <a:p>
            <a:pPr algn="ctr">
              <a:defRPr/>
            </a:pPr>
            <a:endParaRPr lang="es-E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¡Hijo mío, cuánto te amo!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¡Hijo mío, cuánto te amo!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¡Cuánto te amo! (bis)</a:t>
            </a:r>
          </a:p>
          <a:p>
            <a:pPr algn="ctr">
              <a:defRPr/>
            </a:pPr>
            <a:endParaRPr lang="es-E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Terminará esta vida,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Iré a descansar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Me llamarás  de nuevo, ¡ ven!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Yo iré, y tu me cantarás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E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740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1010076"/>
            <a:ext cx="9384597" cy="498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Aleluya, aleluya,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Aleluya, aleluya,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Aleluya. (bis)</a:t>
            </a:r>
          </a:p>
          <a:p>
            <a:pPr algn="ctr">
              <a:defRPr/>
            </a:pPr>
            <a:endParaRPr lang="es-E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Terminará esta vida,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Iré a descansar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Me llamarás  de nuevo, ¡ ven!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Yo iré, y tu me cantarás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***</a:t>
            </a:r>
            <a:endParaRPr lang="es-E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872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149</Words>
  <Application>Microsoft Office PowerPoint</Application>
  <PresentationFormat>Panorámica</PresentationFormat>
  <Paragraphs>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Stencil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17</cp:revision>
  <dcterms:created xsi:type="dcterms:W3CDTF">2024-08-04T23:33:34Z</dcterms:created>
  <dcterms:modified xsi:type="dcterms:W3CDTF">2024-10-03T00:33:39Z</dcterms:modified>
</cp:coreProperties>
</file>