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5271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JESUCRISTO CONMIGO VA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" y="2339364"/>
            <a:ext cx="121920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/>
              <a:t>//</a:t>
            </a:r>
            <a:r>
              <a:rPr lang="en-US" sz="3600" b="1" dirty="0" err="1"/>
              <a:t>Jesucristo</a:t>
            </a:r>
            <a:r>
              <a:rPr lang="en-US" sz="3600" b="1" dirty="0"/>
              <a:t> </a:t>
            </a:r>
            <a:r>
              <a:rPr lang="en-US" sz="3600" b="1" dirty="0" err="1"/>
              <a:t>conmigo</a:t>
            </a:r>
            <a:r>
              <a:rPr lang="en-US" sz="3600" b="1" dirty="0"/>
              <a:t> </a:t>
            </a:r>
            <a:r>
              <a:rPr lang="en-US" sz="3600" b="1" dirty="0" err="1"/>
              <a:t>va.</a:t>
            </a:r>
            <a:r>
              <a:rPr lang="en-US" sz="3600" b="1" dirty="0"/>
              <a:t>//</a:t>
            </a:r>
          </a:p>
          <a:p>
            <a:pPr algn="ctr"/>
            <a:r>
              <a:rPr lang="en-US" sz="3600" b="1" dirty="0" err="1"/>
              <a:t>En</a:t>
            </a:r>
            <a:r>
              <a:rPr lang="en-US" sz="3600" b="1" dirty="0"/>
              <a:t> mi </a:t>
            </a:r>
            <a:r>
              <a:rPr lang="en-US" sz="3600" b="1" dirty="0" err="1"/>
              <a:t>viaje</a:t>
            </a:r>
            <a:r>
              <a:rPr lang="en-US" sz="3600" b="1" dirty="0"/>
              <a:t> de </a:t>
            </a:r>
            <a:r>
              <a:rPr lang="en-US" sz="3600" b="1" dirty="0" err="1"/>
              <a:t>peregrino</a:t>
            </a:r>
            <a:r>
              <a:rPr lang="en-US" sz="3600" b="1" dirty="0"/>
              <a:t>, </a:t>
            </a:r>
          </a:p>
          <a:p>
            <a:pPr algn="ctr"/>
            <a:r>
              <a:rPr lang="en-US" sz="3600" b="1" dirty="0" err="1"/>
              <a:t>Jesucristo</a:t>
            </a:r>
            <a:r>
              <a:rPr lang="en-US" sz="3600" b="1" dirty="0"/>
              <a:t>, </a:t>
            </a:r>
            <a:r>
              <a:rPr lang="en-US" sz="3600" b="1" dirty="0" err="1"/>
              <a:t>conmigo</a:t>
            </a:r>
            <a:r>
              <a:rPr lang="en-US" sz="3600" b="1" dirty="0"/>
              <a:t> </a:t>
            </a:r>
            <a:r>
              <a:rPr lang="en-US" sz="3600" b="1" dirty="0" err="1"/>
              <a:t>va.</a:t>
            </a:r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//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mis</a:t>
            </a:r>
            <a:r>
              <a:rPr lang="en-US" sz="3600" b="1" dirty="0"/>
              <a:t> </a:t>
            </a:r>
            <a:r>
              <a:rPr lang="en-US" sz="3600" b="1" dirty="0" err="1"/>
              <a:t>pruebas</a:t>
            </a:r>
            <a:r>
              <a:rPr lang="en-US" sz="3600" b="1" dirty="0"/>
              <a:t> </a:t>
            </a:r>
            <a:r>
              <a:rPr lang="en-US" sz="3600" b="1" dirty="0" err="1"/>
              <a:t>conmigo</a:t>
            </a:r>
            <a:r>
              <a:rPr lang="en-US" sz="3600" b="1" dirty="0"/>
              <a:t> </a:t>
            </a:r>
            <a:r>
              <a:rPr lang="en-US" sz="3600" b="1" dirty="0" err="1"/>
              <a:t>va.</a:t>
            </a:r>
            <a:r>
              <a:rPr lang="en-US" sz="3600" b="1" dirty="0"/>
              <a:t>//</a:t>
            </a:r>
          </a:p>
          <a:p>
            <a:pPr algn="ctr"/>
            <a:r>
              <a:rPr lang="en-US" sz="3600" b="1" dirty="0" err="1"/>
              <a:t>En</a:t>
            </a:r>
            <a:r>
              <a:rPr lang="en-US" sz="3600" b="1" dirty="0"/>
              <a:t> mi </a:t>
            </a:r>
            <a:r>
              <a:rPr lang="en-US" sz="3600" b="1" dirty="0" err="1"/>
              <a:t>viaje</a:t>
            </a:r>
            <a:r>
              <a:rPr lang="en-US" sz="3600" b="1" dirty="0"/>
              <a:t> de </a:t>
            </a:r>
            <a:r>
              <a:rPr lang="en-US" sz="3600" b="1" dirty="0" err="1"/>
              <a:t>peregrino</a:t>
            </a:r>
            <a:r>
              <a:rPr lang="en-US" sz="3600" b="1" dirty="0"/>
              <a:t>, </a:t>
            </a:r>
          </a:p>
          <a:p>
            <a:pPr lvl="0" indent="0" algn="ctr">
              <a:spcBef>
                <a:spcPct val="0"/>
              </a:spcBef>
            </a:pPr>
            <a:r>
              <a:rPr lang="en-US" sz="3600" b="1" dirty="0" err="1"/>
              <a:t>Jesucristo</a:t>
            </a:r>
            <a:r>
              <a:rPr lang="en-US" sz="3600" b="1" dirty="0"/>
              <a:t>, </a:t>
            </a:r>
            <a:r>
              <a:rPr lang="en-US" sz="3600" b="1" dirty="0" err="1"/>
              <a:t>conmigo</a:t>
            </a:r>
            <a:r>
              <a:rPr lang="en-US" sz="3600" b="1" dirty="0"/>
              <a:t> </a:t>
            </a:r>
            <a:r>
              <a:rPr lang="en-US" sz="3600" b="1" dirty="0" err="1"/>
              <a:t>va.</a:t>
            </a:r>
            <a:endParaRPr lang="en-US" sz="3600" b="1" dirty="0"/>
          </a:p>
        </p:txBody>
      </p:sp>
      <p:sp>
        <p:nvSpPr>
          <p:cNvPr id="7" name="TextBox 8"/>
          <p:cNvSpPr txBox="1"/>
          <p:nvPr/>
        </p:nvSpPr>
        <p:spPr>
          <a:xfrm>
            <a:off x="1" y="1506948"/>
            <a:ext cx="12192000" cy="608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01"/>
              </a:lnSpc>
              <a:spcBef>
                <a:spcPct val="0"/>
              </a:spcBef>
            </a:pPr>
            <a:r>
              <a:rPr lang="en-US" sz="3715" b="1" spc="18">
                <a:solidFill>
                  <a:srgbClr val="1836B2"/>
                </a:solidFill>
                <a:latin typeface="Fira Sans Medium"/>
              </a:rPr>
              <a:t>Hombres repiten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0379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// Cristo me </a:t>
            </a:r>
            <a:r>
              <a:rPr lang="en-US" sz="3600" b="1" dirty="0" err="1">
                <a:cs typeface="Times New Roman" panose="02020603050405020304" pitchFamily="18" charset="0"/>
              </a:rPr>
              <a:t>ama</a:t>
            </a:r>
            <a:r>
              <a:rPr lang="en-US" sz="3600" b="1" dirty="0">
                <a:cs typeface="Times New Roman" panose="02020603050405020304" pitchFamily="18" charset="0"/>
              </a:rPr>
              <a:t>; </a:t>
            </a:r>
            <a:r>
              <a:rPr lang="en-US" sz="3600" b="1" dirty="0" err="1">
                <a:cs typeface="Times New Roman" panose="02020603050405020304" pitchFamily="18" charset="0"/>
              </a:rPr>
              <a:t>conmigo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va.</a:t>
            </a:r>
            <a:r>
              <a:rPr lang="en-US" sz="3600" b="1" dirty="0">
                <a:cs typeface="Times New Roman" panose="02020603050405020304" pitchFamily="18" charset="0"/>
              </a:rPr>
              <a:t>//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En</a:t>
            </a:r>
            <a:r>
              <a:rPr lang="en-US" sz="3600" b="1" dirty="0">
                <a:cs typeface="Times New Roman" panose="02020603050405020304" pitchFamily="18" charset="0"/>
              </a:rPr>
              <a:t> mi </a:t>
            </a:r>
            <a:r>
              <a:rPr lang="en-US" sz="3600" b="1" dirty="0" err="1">
                <a:cs typeface="Times New Roman" panose="02020603050405020304" pitchFamily="18" charset="0"/>
              </a:rPr>
              <a:t>viaje</a:t>
            </a:r>
            <a:r>
              <a:rPr lang="en-US" sz="3600" b="1" dirty="0">
                <a:cs typeface="Times New Roman" panose="02020603050405020304" pitchFamily="18" charset="0"/>
              </a:rPr>
              <a:t> de </a:t>
            </a:r>
            <a:r>
              <a:rPr lang="en-US" sz="3600" b="1" dirty="0" err="1">
                <a:cs typeface="Times New Roman" panose="02020603050405020304" pitchFamily="18" charset="0"/>
              </a:rPr>
              <a:t>peregrino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Jesucristo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conmigo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va.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// Para </a:t>
            </a:r>
            <a:r>
              <a:rPr lang="en-US" sz="3600" b="1" dirty="0" err="1">
                <a:cs typeface="Times New Roman" panose="02020603050405020304" pitchFamily="18" charset="0"/>
              </a:rPr>
              <a:t>siempre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conmigo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va.</a:t>
            </a:r>
            <a:r>
              <a:rPr lang="en-US" sz="3600" b="1" dirty="0">
                <a:cs typeface="Times New Roman" panose="02020603050405020304" pitchFamily="18" charset="0"/>
              </a:rPr>
              <a:t>//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En</a:t>
            </a:r>
            <a:r>
              <a:rPr lang="en-US" sz="3600" b="1" dirty="0">
                <a:cs typeface="Times New Roman" panose="02020603050405020304" pitchFamily="18" charset="0"/>
              </a:rPr>
              <a:t> mi </a:t>
            </a:r>
            <a:r>
              <a:rPr lang="en-US" sz="3600" b="1" dirty="0" err="1">
                <a:cs typeface="Times New Roman" panose="02020603050405020304" pitchFamily="18" charset="0"/>
              </a:rPr>
              <a:t>viaje</a:t>
            </a:r>
            <a:r>
              <a:rPr lang="en-US" sz="3600" b="1" dirty="0">
                <a:cs typeface="Times New Roman" panose="02020603050405020304" pitchFamily="18" charset="0"/>
              </a:rPr>
              <a:t> de </a:t>
            </a:r>
            <a:r>
              <a:rPr lang="en-US" sz="3600" b="1" dirty="0" err="1">
                <a:cs typeface="Times New Roman" panose="02020603050405020304" pitchFamily="18" charset="0"/>
              </a:rPr>
              <a:t>peregrino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</a:p>
          <a:p>
            <a:pPr lvl="0" indent="0" algn="ctr">
              <a:spcBef>
                <a:spcPct val="0"/>
              </a:spcBef>
            </a:pPr>
            <a:r>
              <a:rPr lang="en-US" sz="3600" b="1" dirty="0" err="1">
                <a:cs typeface="Times New Roman" panose="02020603050405020304" pitchFamily="18" charset="0"/>
              </a:rPr>
              <a:t>Jesucristo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conmigo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va</a:t>
            </a:r>
            <a:r>
              <a:rPr lang="en-US" sz="3600" b="1" dirty="0" err="1" smtClean="0">
                <a:cs typeface="Times New Roman" panose="02020603050405020304" pitchFamily="18" charset="0"/>
              </a:rPr>
              <a:t>.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Fira Sans Medium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2022-07-16T14:33:01Z</dcterms:modified>
</cp:coreProperties>
</file>