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JESUCRISTO, MÁRTIR DE </a:t>
            </a:r>
            <a:r>
              <a:rPr lang="en-U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PAZ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459206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Jesucristo</a:t>
            </a:r>
            <a:r>
              <a:rPr lang="en-US" sz="3600" b="1" dirty="0"/>
              <a:t>, </a:t>
            </a:r>
            <a:r>
              <a:rPr lang="en-US" sz="3600" b="1" dirty="0" err="1"/>
              <a:t>mártir</a:t>
            </a:r>
            <a:r>
              <a:rPr lang="en-US" sz="3600" b="1" dirty="0"/>
              <a:t> de </a:t>
            </a:r>
            <a:r>
              <a:rPr lang="en-US" sz="3600" b="1" dirty="0" err="1"/>
              <a:t>paz</a:t>
            </a:r>
            <a:r>
              <a:rPr lang="en-US" sz="3600" b="1" dirty="0"/>
              <a:t>,</a:t>
            </a: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600" b="1" dirty="0" err="1"/>
              <a:t>en</a:t>
            </a:r>
            <a:r>
              <a:rPr lang="en-US" sz="3600" b="1" dirty="0"/>
              <a:t> horas </a:t>
            </a:r>
            <a:r>
              <a:rPr lang="en-US" sz="3600" b="1" dirty="0" err="1"/>
              <a:t>negras</a:t>
            </a:r>
            <a:r>
              <a:rPr lang="en-US" sz="3600" b="1" dirty="0"/>
              <a:t> de </a:t>
            </a:r>
            <a:r>
              <a:rPr lang="en-US" sz="3600" b="1" dirty="0" err="1"/>
              <a:t>tempestad</a:t>
            </a:r>
            <a:r>
              <a:rPr lang="en-US" sz="3600" b="1" dirty="0"/>
              <a:t>,</a:t>
            </a: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600" b="1" dirty="0" err="1"/>
              <a:t>hallan</a:t>
            </a:r>
            <a:r>
              <a:rPr lang="en-US" sz="3600" b="1" dirty="0"/>
              <a:t> las almas </a:t>
            </a:r>
            <a:r>
              <a:rPr lang="en-US" sz="3600" b="1" dirty="0" err="1"/>
              <a:t>dulce</a:t>
            </a:r>
            <a:r>
              <a:rPr lang="en-US" sz="3600" b="1" dirty="0"/>
              <a:t> </a:t>
            </a:r>
            <a:r>
              <a:rPr lang="en-US" sz="3600" b="1" dirty="0" err="1"/>
              <a:t>solaz</a:t>
            </a:r>
            <a:r>
              <a:rPr lang="en-US" sz="3600" b="1" dirty="0"/>
              <a:t>,</a:t>
            </a: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600" b="1" dirty="0" err="1"/>
              <a:t>grato</a:t>
            </a:r>
            <a:r>
              <a:rPr lang="en-US" sz="3600" b="1" dirty="0"/>
              <a:t> </a:t>
            </a:r>
            <a:r>
              <a:rPr lang="en-US" sz="3600" b="1" dirty="0" err="1"/>
              <a:t>consuelo</a:t>
            </a:r>
            <a:r>
              <a:rPr lang="en-US" sz="3600" b="1" dirty="0"/>
              <a:t>, </a:t>
            </a:r>
            <a:r>
              <a:rPr lang="en-US" sz="3600" b="1" dirty="0" err="1"/>
              <a:t>felicidad</a:t>
            </a:r>
            <a:r>
              <a:rPr lang="en-US" sz="3600" b="1" dirty="0"/>
              <a:t>.</a:t>
            </a:r>
          </a:p>
          <a:p>
            <a:pPr algn="ctr">
              <a:spcBef>
                <a:spcPct val="0"/>
              </a:spcBef>
              <a:defRPr/>
            </a:pPr>
            <a:endParaRPr lang="es-ES" sz="3600" b="1" dirty="0"/>
          </a:p>
          <a:p>
            <a:pPr algn="ctr">
              <a:spcBef>
                <a:spcPct val="0"/>
              </a:spcBef>
              <a:defRPr/>
            </a:pPr>
            <a:r>
              <a:rPr lang="es-AR" sz="3600" b="1" dirty="0"/>
              <a:t>“¡Gloria!” cantemos al Redentor,</a:t>
            </a:r>
          </a:p>
          <a:p>
            <a:pPr algn="ctr">
              <a:spcBef>
                <a:spcPct val="0"/>
              </a:spcBef>
              <a:defRPr/>
            </a:pPr>
            <a:r>
              <a:rPr lang="es-AR" sz="3600" b="1" dirty="0"/>
              <a:t>que por nosotros quiso morir,</a:t>
            </a:r>
          </a:p>
          <a:p>
            <a:pPr algn="ctr">
              <a:spcBef>
                <a:spcPct val="0"/>
              </a:spcBef>
              <a:defRPr/>
            </a:pPr>
            <a:r>
              <a:rPr lang="es-AR" sz="3600" b="1" dirty="0"/>
              <a:t>y que la gracia del Salvador</a:t>
            </a:r>
          </a:p>
          <a:p>
            <a:pPr algn="ctr">
              <a:spcBef>
                <a:spcPct val="0"/>
              </a:spcBef>
              <a:defRPr/>
            </a:pPr>
            <a:r>
              <a:rPr lang="es-AR" sz="3600" b="1" dirty="0"/>
              <a:t>siempre dirija nuestro vivir</a:t>
            </a:r>
            <a:r>
              <a:rPr lang="en-US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78918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nuestras</a:t>
            </a:r>
            <a:r>
              <a:rPr lang="en-US" sz="3600" b="1" dirty="0"/>
              <a:t> </a:t>
            </a:r>
            <a:r>
              <a:rPr lang="en-US" sz="3600" b="1" dirty="0" err="1"/>
              <a:t>luchas</a:t>
            </a:r>
            <a:r>
              <a:rPr lang="en-US" sz="3600" b="1" dirty="0"/>
              <a:t>, </a:t>
            </a:r>
            <a:r>
              <a:rPr lang="en-US" sz="3600" b="1" dirty="0" err="1"/>
              <a:t>en</a:t>
            </a:r>
            <a:r>
              <a:rPr lang="en-US" sz="3600" b="1" dirty="0"/>
              <a:t> el dolor, </a:t>
            </a: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600" b="1" dirty="0" err="1"/>
              <a:t>en</a:t>
            </a:r>
            <a:r>
              <a:rPr lang="en-US" sz="3600" b="1" dirty="0"/>
              <a:t> tristes horas de </a:t>
            </a:r>
            <a:r>
              <a:rPr lang="en-US" sz="3600" b="1" dirty="0" err="1"/>
              <a:t>tentación</a:t>
            </a:r>
            <a:r>
              <a:rPr lang="en-US" sz="3600" b="1" dirty="0"/>
              <a:t>,</a:t>
            </a: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600" b="1" dirty="0" err="1"/>
              <a:t>calma</a:t>
            </a:r>
            <a:r>
              <a:rPr lang="en-US" sz="3600" b="1" dirty="0"/>
              <a:t> le </a:t>
            </a:r>
            <a:r>
              <a:rPr lang="en-US" sz="3600" b="1" dirty="0" err="1"/>
              <a:t>infunde</a:t>
            </a:r>
            <a:r>
              <a:rPr lang="en-US" sz="3600" b="1" dirty="0"/>
              <a:t>, </a:t>
            </a:r>
            <a:r>
              <a:rPr lang="en-US" sz="3600" b="1" dirty="0" err="1"/>
              <a:t>santo</a:t>
            </a:r>
            <a:r>
              <a:rPr lang="en-US" sz="3600" b="1" dirty="0"/>
              <a:t> vigor,</a:t>
            </a: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600" b="1" dirty="0" err="1"/>
              <a:t>nuevos</a:t>
            </a:r>
            <a:r>
              <a:rPr lang="en-US" sz="3600" b="1" dirty="0"/>
              <a:t> </a:t>
            </a:r>
            <a:r>
              <a:rPr lang="en-US" sz="3600" b="1" dirty="0" err="1"/>
              <a:t>alientos</a:t>
            </a:r>
            <a:r>
              <a:rPr lang="en-US" sz="3600" b="1" dirty="0"/>
              <a:t> al </a:t>
            </a:r>
            <a:r>
              <a:rPr lang="en-US" sz="3600" b="1" dirty="0" err="1"/>
              <a:t>corazón</a:t>
            </a:r>
            <a:r>
              <a:rPr lang="en-US" sz="3600" b="1" dirty="0"/>
              <a:t>.</a:t>
            </a:r>
          </a:p>
          <a:p>
            <a:pPr algn="ctr">
              <a:spcBef>
                <a:spcPct val="0"/>
              </a:spcBef>
              <a:defRPr/>
            </a:pPr>
            <a:endParaRPr lang="es-ES" sz="3600" b="1" dirty="0"/>
          </a:p>
          <a:p>
            <a:pPr algn="ctr">
              <a:spcBef>
                <a:spcPct val="0"/>
              </a:spcBef>
              <a:defRPr/>
            </a:pPr>
            <a:r>
              <a:rPr lang="es-AR" sz="3600" b="1" dirty="0"/>
              <a:t>“¡Gloria!” cantemos al Redentor,</a:t>
            </a:r>
          </a:p>
          <a:p>
            <a:pPr algn="ctr">
              <a:spcBef>
                <a:spcPct val="0"/>
              </a:spcBef>
              <a:defRPr/>
            </a:pPr>
            <a:r>
              <a:rPr lang="es-AR" sz="3600" b="1" dirty="0"/>
              <a:t>que por nosotros quiso morir,</a:t>
            </a:r>
          </a:p>
          <a:p>
            <a:pPr algn="ctr">
              <a:spcBef>
                <a:spcPct val="0"/>
              </a:spcBef>
              <a:defRPr/>
            </a:pPr>
            <a:r>
              <a:rPr lang="es-AR" sz="3600" b="1" dirty="0"/>
              <a:t>y que la gracia del Salvador</a:t>
            </a:r>
          </a:p>
          <a:p>
            <a:pPr algn="ctr">
              <a:spcBef>
                <a:spcPct val="0"/>
              </a:spcBef>
              <a:defRPr/>
            </a:pPr>
            <a:r>
              <a:rPr lang="es-AR" sz="3600" b="1" dirty="0"/>
              <a:t>siempre dirija nuestro vivir</a:t>
            </a:r>
            <a:r>
              <a:rPr lang="en-US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165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78918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600" b="1" dirty="0" err="1"/>
              <a:t>Cuando</a:t>
            </a:r>
            <a:r>
              <a:rPr lang="en-US" sz="3600" b="1" dirty="0"/>
              <a:t> </a:t>
            </a:r>
            <a:r>
              <a:rPr lang="en-US" sz="3600" b="1" dirty="0" err="1"/>
              <a:t>en</a:t>
            </a:r>
            <a:r>
              <a:rPr lang="en-US" sz="3600" b="1" dirty="0"/>
              <a:t> la </a:t>
            </a:r>
            <a:r>
              <a:rPr lang="en-US" sz="3600" b="1" dirty="0" err="1"/>
              <a:t>lucha</a:t>
            </a:r>
            <a:r>
              <a:rPr lang="en-US" sz="3600" b="1" dirty="0"/>
              <a:t> </a:t>
            </a:r>
            <a:r>
              <a:rPr lang="en-US" sz="3600" b="1" dirty="0" err="1"/>
              <a:t>falta</a:t>
            </a:r>
            <a:r>
              <a:rPr lang="en-US" sz="3600" b="1" dirty="0"/>
              <a:t> la </a:t>
            </a:r>
            <a:r>
              <a:rPr lang="en-US" sz="3600" b="1" dirty="0" err="1"/>
              <a:t>fe</a:t>
            </a:r>
            <a:endParaRPr lang="en-US" sz="3600" b="1" dirty="0"/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600" b="1" dirty="0"/>
              <a:t>y el alma </a:t>
            </a:r>
            <a:r>
              <a:rPr lang="en-US" sz="3600" b="1" dirty="0" err="1"/>
              <a:t>vese</a:t>
            </a:r>
            <a:r>
              <a:rPr lang="en-US" sz="3600" b="1" dirty="0"/>
              <a:t> </a:t>
            </a:r>
            <a:r>
              <a:rPr lang="en-US" sz="3600" b="1" dirty="0" err="1"/>
              <a:t>desfallecer</a:t>
            </a:r>
            <a:r>
              <a:rPr lang="en-US" sz="3600" b="1" dirty="0"/>
              <a:t>,</a:t>
            </a: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600" b="1" dirty="0"/>
              <a:t>Cristo </a:t>
            </a:r>
            <a:r>
              <a:rPr lang="en-US" sz="3600" b="1" dirty="0" err="1"/>
              <a:t>nos</a:t>
            </a:r>
            <a:r>
              <a:rPr lang="en-US" sz="3600" b="1" dirty="0"/>
              <a:t> dice:  “</a:t>
            </a:r>
            <a:r>
              <a:rPr lang="en-US" sz="3600" b="1" dirty="0" err="1"/>
              <a:t>Siempre</a:t>
            </a:r>
            <a:r>
              <a:rPr lang="en-US" sz="3600" b="1" dirty="0"/>
              <a:t> </a:t>
            </a:r>
            <a:r>
              <a:rPr lang="en-US" sz="3600" b="1" dirty="0" err="1"/>
              <a:t>os</a:t>
            </a:r>
            <a:r>
              <a:rPr lang="en-US" sz="3600" b="1" dirty="0"/>
              <a:t> </a:t>
            </a:r>
            <a:r>
              <a:rPr lang="en-US" sz="3600" b="1" dirty="0" err="1"/>
              <a:t>daré</a:t>
            </a:r>
            <a:endParaRPr lang="en-US" sz="3600" b="1" dirty="0"/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600" b="1" dirty="0" err="1"/>
              <a:t>gracia</a:t>
            </a:r>
            <a:r>
              <a:rPr lang="en-US" sz="3600" b="1" dirty="0"/>
              <a:t> </a:t>
            </a:r>
            <a:r>
              <a:rPr lang="en-US" sz="3600" b="1" dirty="0" err="1"/>
              <a:t>divina</a:t>
            </a:r>
            <a:r>
              <a:rPr lang="en-US" sz="3600" b="1" dirty="0"/>
              <a:t>, </a:t>
            </a:r>
            <a:r>
              <a:rPr lang="en-US" sz="3600" b="1" dirty="0" err="1"/>
              <a:t>santo</a:t>
            </a:r>
            <a:r>
              <a:rPr lang="en-US" sz="3600" b="1" dirty="0"/>
              <a:t> </a:t>
            </a:r>
            <a:r>
              <a:rPr lang="en-US" sz="3600" b="1" dirty="0" err="1"/>
              <a:t>poder</a:t>
            </a:r>
            <a:r>
              <a:rPr lang="en-US" sz="3600" b="1" dirty="0"/>
              <a:t>”. </a:t>
            </a:r>
          </a:p>
          <a:p>
            <a:pPr algn="ctr">
              <a:spcBef>
                <a:spcPct val="0"/>
              </a:spcBef>
              <a:defRPr/>
            </a:pPr>
            <a:endParaRPr lang="es-ES" sz="3600" b="1" dirty="0"/>
          </a:p>
          <a:p>
            <a:pPr algn="ctr">
              <a:spcBef>
                <a:spcPct val="0"/>
              </a:spcBef>
              <a:defRPr/>
            </a:pPr>
            <a:r>
              <a:rPr lang="es-AR" sz="3600" b="1" dirty="0"/>
              <a:t>“¡Gloria!” cantemos al Redentor,</a:t>
            </a:r>
          </a:p>
          <a:p>
            <a:pPr algn="ctr">
              <a:spcBef>
                <a:spcPct val="0"/>
              </a:spcBef>
              <a:defRPr/>
            </a:pPr>
            <a:r>
              <a:rPr lang="es-AR" sz="3600" b="1" dirty="0"/>
              <a:t>que por nosotros quiso morir,</a:t>
            </a:r>
          </a:p>
          <a:p>
            <a:pPr algn="ctr">
              <a:spcBef>
                <a:spcPct val="0"/>
              </a:spcBef>
              <a:defRPr/>
            </a:pPr>
            <a:r>
              <a:rPr lang="es-AR" sz="3600" b="1" dirty="0"/>
              <a:t>y que la gracia del Salvador</a:t>
            </a:r>
          </a:p>
          <a:p>
            <a:pPr algn="ctr">
              <a:spcBef>
                <a:spcPct val="0"/>
              </a:spcBef>
              <a:defRPr/>
            </a:pPr>
            <a:r>
              <a:rPr lang="es-AR" sz="3600" b="1" dirty="0"/>
              <a:t>siempre dirija nuestro vivir</a:t>
            </a:r>
            <a:r>
              <a:rPr lang="en-US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6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154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4</cp:revision>
  <dcterms:created xsi:type="dcterms:W3CDTF">2022-03-12T17:51:20Z</dcterms:created>
  <dcterms:modified xsi:type="dcterms:W3CDTF">2023-01-22T00:18:40Z</dcterms:modified>
</cp:coreProperties>
</file>