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29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02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144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2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527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28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62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67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34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0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894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46970" y="685801"/>
            <a:ext cx="8898062" cy="823791"/>
            <a:chOff x="0" y="0"/>
            <a:chExt cx="17796124" cy="164758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7796124" cy="1647582"/>
              <a:chOff x="0" y="0"/>
              <a:chExt cx="3515284" cy="32544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515283" cy="325448"/>
              </a:xfrm>
              <a:custGeom>
                <a:avLst/>
                <a:gdLst/>
                <a:ahLst/>
                <a:cxnLst/>
                <a:rect l="l" t="t" r="r" b="b"/>
                <a:pathLst>
                  <a:path w="3515283" h="325448">
                    <a:moveTo>
                      <a:pt x="0" y="0"/>
                    </a:moveTo>
                    <a:lnTo>
                      <a:pt x="3515283" y="0"/>
                    </a:lnTo>
                    <a:lnTo>
                      <a:pt x="3515283" y="325448"/>
                    </a:lnTo>
                    <a:lnTo>
                      <a:pt x="0" y="325448"/>
                    </a:lnTo>
                    <a:close/>
                  </a:path>
                </a:pathLst>
              </a:custGeom>
              <a:solidFill>
                <a:srgbClr val="BD7F4A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3515284" cy="36354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1673850" y="14620"/>
              <a:ext cx="14448428" cy="16158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25"/>
                </a:lnSpc>
              </a:pPr>
              <a:r>
                <a:rPr lang="en-US" sz="4518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 ALEGRÍA</a:t>
              </a:r>
              <a:endParaRPr lang="en-US" sz="451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3702" y="1961052"/>
            <a:ext cx="9384597" cy="3860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3"/>
              </a:lnSpc>
              <a:defRPr/>
            </a:pPr>
            <a:r>
              <a:rPr lang="es-E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La alegría está en el corazón </a:t>
            </a:r>
          </a:p>
          <a:p>
            <a:pPr algn="ctr">
              <a:lnSpc>
                <a:spcPts val="4293"/>
              </a:lnSpc>
              <a:defRPr/>
            </a:pPr>
            <a:r>
              <a:rPr lang="es-E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de quien ya conoce a Jesús. </a:t>
            </a:r>
          </a:p>
          <a:p>
            <a:pPr algn="ctr">
              <a:lnSpc>
                <a:spcPts val="4293"/>
              </a:lnSpc>
              <a:defRPr/>
            </a:pPr>
            <a:r>
              <a:rPr lang="es-E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La verdadera paz está en aquel </a:t>
            </a:r>
          </a:p>
          <a:p>
            <a:pPr algn="ctr">
              <a:lnSpc>
                <a:spcPts val="4293"/>
              </a:lnSpc>
              <a:defRPr/>
            </a:pPr>
            <a:r>
              <a:rPr lang="es-E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que ya conoce a Jesús. </a:t>
            </a:r>
          </a:p>
          <a:p>
            <a:pPr algn="ctr">
              <a:lnSpc>
                <a:spcPts val="4293"/>
              </a:lnSpc>
              <a:defRPr/>
            </a:pPr>
            <a:r>
              <a:rPr lang="es-E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El sentimiento más precioso </a:t>
            </a:r>
          </a:p>
          <a:p>
            <a:pPr algn="ctr">
              <a:lnSpc>
                <a:spcPts val="4293"/>
              </a:lnSpc>
              <a:defRPr/>
            </a:pPr>
            <a:r>
              <a:rPr lang="es-E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que viene de nuestro Señor… </a:t>
            </a:r>
          </a:p>
          <a:p>
            <a:pPr algn="ctr">
              <a:lnSpc>
                <a:spcPts val="4293"/>
              </a:lnSpc>
              <a:defRPr/>
            </a:pPr>
            <a:r>
              <a:rPr lang="es-E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El amor que tiene el que conoce a Jesús</a:t>
            </a:r>
            <a:r>
              <a:rPr lang="es-E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sz="2666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82401" y="6455331"/>
            <a:ext cx="254731" cy="230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1/3</a:t>
            </a:r>
            <a:endParaRPr lang="en-US" sz="1266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8060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3702" y="1961052"/>
            <a:ext cx="9384597" cy="2757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3"/>
              </a:lnSpc>
              <a:defRPr/>
            </a:pPr>
            <a:r>
              <a:rPr lang="es-E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//¡Aleluya!// </a:t>
            </a:r>
          </a:p>
          <a:p>
            <a:pPr algn="ctr">
              <a:lnSpc>
                <a:spcPts val="4293"/>
              </a:lnSpc>
              <a:defRPr/>
            </a:pPr>
            <a:r>
              <a:rPr lang="es-E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//¡Aleluya!// </a:t>
            </a:r>
          </a:p>
          <a:p>
            <a:pPr algn="ctr">
              <a:lnSpc>
                <a:spcPts val="4293"/>
              </a:lnSpc>
              <a:defRPr/>
            </a:pPr>
            <a:r>
              <a:rPr lang="es-E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El sentimiento más precioso </a:t>
            </a:r>
          </a:p>
          <a:p>
            <a:pPr algn="ctr">
              <a:lnSpc>
                <a:spcPts val="4293"/>
              </a:lnSpc>
              <a:defRPr/>
            </a:pPr>
            <a:r>
              <a:rPr lang="es-E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que viene de nuestro Señor… </a:t>
            </a:r>
          </a:p>
          <a:p>
            <a:pPr algn="ctr">
              <a:lnSpc>
                <a:spcPts val="4293"/>
              </a:lnSpc>
              <a:defRPr/>
            </a:pPr>
            <a:r>
              <a:rPr lang="es-E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El amor que tiene el que conoce a Jesús</a:t>
            </a:r>
            <a:r>
              <a:rPr lang="es-E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sz="2666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82401" y="6455331"/>
            <a:ext cx="254731" cy="230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2/3</a:t>
            </a:r>
            <a:endParaRPr lang="en-US" sz="1266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40737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371600" y="1147201"/>
            <a:ext cx="9384597" cy="4922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defRPr/>
            </a:pPr>
            <a:r>
              <a:rPr lang="es-ES" sz="2666" dirty="0">
                <a:solidFill>
                  <a:srgbClr val="000000"/>
                </a:solidFill>
                <a:latin typeface="Montserrat Classic Bold" panose="020B0604020202020204" charset="0"/>
                <a:ea typeface="Montserrat"/>
                <a:cs typeface="Montserrat"/>
              </a:rPr>
              <a:t>Varones:  </a:t>
            </a:r>
            <a:r>
              <a:rPr lang="es-E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//¡Aleluya!// //¡Aleluya!// </a:t>
            </a:r>
          </a:p>
          <a:p>
            <a:pPr algn="ctr">
              <a:defRPr/>
            </a:pPr>
            <a:endParaRPr lang="es-ES" sz="2666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s-ES" sz="2666" b="1" dirty="0">
                <a:solidFill>
                  <a:srgbClr val="000000"/>
                </a:solidFill>
                <a:latin typeface="Montserrat Classic Bold" panose="020B0604020202020204" charset="0"/>
                <a:ea typeface="Montserrat"/>
                <a:cs typeface="Montserrat"/>
              </a:rPr>
              <a:t>Mujeres: </a:t>
            </a:r>
            <a:r>
              <a:rPr lang="es-E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La alegría está en el corazón </a:t>
            </a:r>
          </a:p>
          <a:p>
            <a:pPr algn="ctr">
              <a:defRPr/>
            </a:pPr>
            <a:r>
              <a:rPr lang="es-E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de quien ya conoce a Jesús. </a:t>
            </a:r>
          </a:p>
          <a:p>
            <a:pPr algn="ctr">
              <a:defRPr/>
            </a:pPr>
            <a:r>
              <a:rPr lang="es-E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La verdadera paz está en aquel </a:t>
            </a:r>
          </a:p>
          <a:p>
            <a:pPr algn="ctr">
              <a:defRPr/>
            </a:pPr>
            <a:r>
              <a:rPr lang="es-E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que ya conoce a Jesús. </a:t>
            </a:r>
          </a:p>
          <a:p>
            <a:pPr algn="ctr">
              <a:defRPr/>
            </a:pPr>
            <a:endParaRPr lang="es-ES" sz="2666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s-ES" sz="2666" b="1" dirty="0">
                <a:solidFill>
                  <a:srgbClr val="000000"/>
                </a:solidFill>
                <a:latin typeface="Montserrat Classic Bold" panose="020B0604020202020204" charset="0"/>
                <a:ea typeface="Montserrat"/>
                <a:cs typeface="Montserrat"/>
              </a:rPr>
              <a:t>Todos: </a:t>
            </a:r>
            <a:r>
              <a:rPr lang="es-E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El sentimiento más precioso </a:t>
            </a:r>
          </a:p>
          <a:p>
            <a:pPr algn="ctr">
              <a:defRPr/>
            </a:pPr>
            <a:r>
              <a:rPr lang="es-E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que viene de nuestro Señor… </a:t>
            </a:r>
          </a:p>
          <a:p>
            <a:pPr algn="ctr">
              <a:defRPr/>
            </a:pPr>
            <a:endParaRPr lang="es-ES" sz="2666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s-E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El amor que tiene el que conoce a Jesús</a:t>
            </a:r>
          </a:p>
          <a:p>
            <a:pPr algn="ctr">
              <a:defRPr/>
            </a:pPr>
            <a:r>
              <a:rPr lang="es-E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//Que tiene el que conoce a Jesús//</a:t>
            </a:r>
            <a:endParaRPr lang="en-US" sz="2666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31601" y="6455331"/>
            <a:ext cx="356331" cy="230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3/3</a:t>
            </a:r>
            <a:endParaRPr lang="en-US" sz="1266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9013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Panorámica</PresentationFormat>
  <Paragraphs>28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Canva Sans Bold</vt:lpstr>
      <vt:lpstr>Montserrat</vt:lpstr>
      <vt:lpstr>Montserrat Classic Bold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2</cp:revision>
  <dcterms:created xsi:type="dcterms:W3CDTF">2024-08-04T23:33:34Z</dcterms:created>
  <dcterms:modified xsi:type="dcterms:W3CDTF">2024-08-04T23:34:15Z</dcterms:modified>
</cp:coreProperties>
</file>