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229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027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7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144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129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527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628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627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567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934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076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894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10639" y="589359"/>
            <a:ext cx="9570720" cy="920232"/>
            <a:chOff x="-1211076" y="-192881"/>
            <a:chExt cx="20218272" cy="1840463"/>
          </a:xfrm>
        </p:grpSpPr>
        <p:grpSp>
          <p:nvGrpSpPr>
            <p:cNvPr id="3" name="Group 3"/>
            <p:cNvGrpSpPr/>
            <p:nvPr/>
          </p:nvGrpSpPr>
          <p:grpSpPr>
            <a:xfrm>
              <a:off x="-1211076" y="-192881"/>
              <a:ext cx="20218272" cy="1840463"/>
              <a:chOff x="-239225" y="-38100"/>
              <a:chExt cx="3993733" cy="363548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-239225" y="0"/>
                <a:ext cx="3993733" cy="325448"/>
              </a:xfrm>
              <a:custGeom>
                <a:avLst/>
                <a:gdLst/>
                <a:ahLst/>
                <a:cxnLst/>
                <a:rect l="l" t="t" r="r" b="b"/>
                <a:pathLst>
                  <a:path w="3515283" h="325448">
                    <a:moveTo>
                      <a:pt x="0" y="0"/>
                    </a:moveTo>
                    <a:lnTo>
                      <a:pt x="3515283" y="0"/>
                    </a:lnTo>
                    <a:lnTo>
                      <a:pt x="3515283" y="325448"/>
                    </a:lnTo>
                    <a:lnTo>
                      <a:pt x="0" y="325448"/>
                    </a:lnTo>
                    <a:close/>
                  </a:path>
                </a:pathLst>
              </a:custGeom>
              <a:solidFill>
                <a:srgbClr val="BD7F4A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3515284" cy="363548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-1211076" y="14621"/>
              <a:ext cx="20218270" cy="161582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325"/>
                </a:lnSpc>
              </a:pPr>
              <a:r>
                <a:rPr lang="es-ES" sz="4518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</a:rPr>
                <a:t>LAS </a:t>
              </a:r>
              <a:r>
                <a:rPr lang="es-ES" sz="4518" dirty="0" smtClean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</a:rPr>
                <a:t>PRIMICIAS, LO MEJOR DE MI</a:t>
              </a:r>
              <a:endParaRPr lang="es-ES" sz="4518" dirty="0">
                <a:solidFill>
                  <a:srgbClr val="FFFFFF"/>
                </a:solidFill>
                <a:latin typeface="Montserrat"/>
                <a:ea typeface="Montserrat"/>
                <a:cs typeface="Montserrat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03702" y="1677588"/>
            <a:ext cx="9384597" cy="4708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defRPr/>
            </a:pPr>
            <a:r>
              <a:rPr lang="es-ES" sz="34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Quiero darte lo mejor de mí</a:t>
            </a:r>
          </a:p>
          <a:p>
            <a:pPr algn="ctr">
              <a:defRPr/>
            </a:pPr>
            <a:r>
              <a:rPr lang="es-ES" sz="34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Darte a ti toda mi voluntad</a:t>
            </a:r>
          </a:p>
          <a:p>
            <a:pPr algn="ctr">
              <a:defRPr/>
            </a:pPr>
            <a:r>
              <a:rPr lang="es-ES" sz="34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Entregarte todos mis talentos</a:t>
            </a:r>
          </a:p>
          <a:p>
            <a:pPr algn="ctr">
              <a:defRPr/>
            </a:pPr>
            <a:r>
              <a:rPr lang="es-ES" sz="34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 tu servicio estar.</a:t>
            </a:r>
          </a:p>
          <a:p>
            <a:pPr algn="ctr">
              <a:defRPr/>
            </a:pPr>
            <a:endParaRPr lang="es-ES" sz="3400" dirty="0" smtClean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defRPr/>
            </a:pPr>
            <a:r>
              <a:rPr lang="es-ES" sz="34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Ser la luz que muestra tu camino</a:t>
            </a:r>
          </a:p>
          <a:p>
            <a:pPr algn="ctr">
              <a:defRPr/>
            </a:pPr>
            <a:r>
              <a:rPr lang="es-ES" sz="34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De la tierra quiero ser la sal</a:t>
            </a:r>
          </a:p>
          <a:p>
            <a:pPr algn="ctr">
              <a:defRPr/>
            </a:pPr>
            <a:r>
              <a:rPr lang="es-ES" sz="34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Porque me has dado todo lo que tengo</a:t>
            </a:r>
          </a:p>
          <a:p>
            <a:pPr algn="ctr">
              <a:defRPr/>
            </a:pPr>
            <a:r>
              <a:rPr lang="es-ES" sz="34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 ti te doy lo mejor.</a:t>
            </a:r>
            <a:endParaRPr lang="es-ES" sz="34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8060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5" name="TextBox 10"/>
          <p:cNvSpPr txBox="1"/>
          <p:nvPr/>
        </p:nvSpPr>
        <p:spPr>
          <a:xfrm>
            <a:off x="0" y="872916"/>
            <a:ext cx="12192000" cy="49705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es-ES" sz="36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Lo mejor de mi tiempo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6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Las primicias de mis bienes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6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Lo mejor de mis fuerzas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6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La excelencia de mi canto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6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Lo mejor de mis años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6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 ti doy mi corazón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6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Las primicias de mi vida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6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Lo mejor de mi</a:t>
            </a:r>
            <a:endParaRPr lang="es-ES" sz="3600" b="1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0133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03702" y="808908"/>
            <a:ext cx="9384597" cy="4985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Quiero ser contigo agradecido(a)</a:t>
            </a:r>
          </a:p>
          <a:p>
            <a:pPr algn="ctr"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Por tu gracia y tu inmenso amor</a:t>
            </a:r>
          </a:p>
          <a:p>
            <a:pPr algn="ctr"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Estando perdido(a) me salvaste</a:t>
            </a:r>
          </a:p>
          <a:p>
            <a:pPr algn="ctr"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Dando tu vida en la cruz.</a:t>
            </a:r>
          </a:p>
          <a:p>
            <a:pPr algn="ctr">
              <a:defRPr/>
            </a:pPr>
            <a:endParaRPr lang="es-ES" sz="3600" dirty="0" smtClean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Eres mi amigo y no me dejas solo(a)</a:t>
            </a:r>
          </a:p>
          <a:p>
            <a:pPr algn="ctr"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Aunque falle a mi lado estas</a:t>
            </a:r>
          </a:p>
          <a:p>
            <a:pPr algn="ctr"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Agradezco lo que has hecho siempre.</a:t>
            </a:r>
          </a:p>
          <a:p>
            <a:pPr algn="ctr"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Yo te doy lo mejor.</a:t>
            </a:r>
            <a:endParaRPr lang="es-ES" sz="36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7851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5" name="TextBox 10"/>
          <p:cNvSpPr txBox="1"/>
          <p:nvPr/>
        </p:nvSpPr>
        <p:spPr>
          <a:xfrm>
            <a:off x="0" y="872916"/>
            <a:ext cx="12192000" cy="49705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es-ES" sz="36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Lo mejor de mi tiempo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6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Las primicias de mis bienes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6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Lo mejor de mis fuerzas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6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La excelencia de mi canto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6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Lo mejor de mis años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6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 ti doy mi corazón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6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Las primicias de mi vida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6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Lo mejor de mi</a:t>
            </a:r>
            <a:endParaRPr lang="es-ES" sz="3600" b="1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91500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187</Words>
  <Application>Microsoft Office PowerPoint</Application>
  <PresentationFormat>Panorámica</PresentationFormat>
  <Paragraphs>35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13</cp:revision>
  <dcterms:created xsi:type="dcterms:W3CDTF">2024-08-04T23:33:34Z</dcterms:created>
  <dcterms:modified xsi:type="dcterms:W3CDTF">2024-10-02T23:47:16Z</dcterms:modified>
</cp:coreProperties>
</file>