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29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02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14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12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2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2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62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93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07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A6FC-D02B-4C3E-A244-9C91C0419A67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4141-E845-4F7E-893C-AED0FCEDBB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3926" y="685800"/>
            <a:ext cx="8424148" cy="823791"/>
            <a:chOff x="0" y="0"/>
            <a:chExt cx="17796124" cy="164758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96124" cy="1647582"/>
              <a:chOff x="0" y="0"/>
              <a:chExt cx="3515284" cy="32544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5283" cy="325448"/>
              </a:xfrm>
              <a:custGeom>
                <a:avLst/>
                <a:gdLst/>
                <a:ahLst/>
                <a:cxnLst/>
                <a:rect l="l" t="t" r="r" b="b"/>
                <a:pathLst>
                  <a:path w="3515283" h="325448">
                    <a:moveTo>
                      <a:pt x="0" y="0"/>
                    </a:moveTo>
                    <a:lnTo>
                      <a:pt x="3515283" y="0"/>
                    </a:lnTo>
                    <a:lnTo>
                      <a:pt x="3515283" y="325448"/>
                    </a:lnTo>
                    <a:lnTo>
                      <a:pt x="0" y="325448"/>
                    </a:lnTo>
                    <a:close/>
                  </a:path>
                </a:pathLst>
              </a:custGeom>
              <a:solidFill>
                <a:srgbClr val="BD7F4A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3515284" cy="363548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200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125705" y="14620"/>
              <a:ext cx="15685256" cy="14757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325"/>
                </a:lnSpc>
              </a:pPr>
              <a:r>
                <a:rPr lang="en-US" sz="451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</a:rPr>
                <a:t>LEVANTA EL ALMA</a:t>
              </a:r>
              <a:endParaRPr lang="en-US" sz="4518" dirty="0">
                <a:solidFill>
                  <a:srgbClr val="FFFFFF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3702" y="2180508"/>
            <a:ext cx="9384597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Deja con Jesús toda pena y carga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y ven a la mesa con Él porque hay gracia.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Ven tal como estés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, no hay nadie digno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de entrar a la casa de Dios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Él </a:t>
            </a:r>
            <a:r>
              <a:rPr lang="es-ES" sz="36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es Santo.</a:t>
            </a:r>
            <a:endParaRPr lang="es-ES" sz="36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6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0" y="0"/>
            <a:ext cx="564461" cy="685800"/>
            <a:chOff x="0" y="0"/>
            <a:chExt cx="222997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997" cy="270933"/>
            </a:xfrm>
            <a:custGeom>
              <a:avLst/>
              <a:gdLst/>
              <a:ahLst/>
              <a:cxnLst/>
              <a:rect l="l" t="t" r="r" b="b"/>
              <a:pathLst>
                <a:path w="222997" h="270933">
                  <a:moveTo>
                    <a:pt x="0" y="0"/>
                  </a:moveTo>
                  <a:lnTo>
                    <a:pt x="222997" y="0"/>
                  </a:lnTo>
                  <a:lnTo>
                    <a:pt x="2229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BD7F4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22997" cy="30903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5" name="TextBox 10"/>
          <p:cNvSpPr txBox="1"/>
          <p:nvPr/>
        </p:nvSpPr>
        <p:spPr>
          <a:xfrm>
            <a:off x="0" y="1293540"/>
            <a:ext cx="12192000" cy="4478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Levanta el alma y </a:t>
            </a: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corazón,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inclínate a orar.</a:t>
            </a:r>
            <a:endParaRPr lang="es-ES" sz="32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 el Rey de reyes te invita hoy 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en este lugar.</a:t>
            </a:r>
            <a:endParaRPr lang="es-ES" sz="3200" dirty="0" smtClean="0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Ofrécele adoración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con</a:t>
            </a: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 gozosa voz.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Porque el Rey de </a:t>
            </a: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reyes está aquí</a:t>
            </a:r>
          </a:p>
          <a:p>
            <a:pPr algn="ctr">
              <a:spcBef>
                <a:spcPts val="600"/>
              </a:spcBef>
              <a:defRPr/>
            </a:pPr>
            <a:r>
              <a:rPr lang="es-ES" sz="320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trayéndote gozo aquí.</a:t>
            </a:r>
          </a:p>
        </p:txBody>
      </p:sp>
    </p:spTree>
    <p:extLst>
      <p:ext uri="{BB962C8B-B14F-4D97-AF65-F5344CB8AC3E}">
        <p14:creationId xmlns:p14="http://schemas.microsoft.com/office/powerpoint/2010/main" val="29013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81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12</cp:revision>
  <dcterms:created xsi:type="dcterms:W3CDTF">2024-08-04T23:33:34Z</dcterms:created>
  <dcterms:modified xsi:type="dcterms:W3CDTF">2024-09-02T21:58:44Z</dcterms:modified>
</cp:coreProperties>
</file>