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6858000" cy="9906000" type="A4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3288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CE134-A667-4ACF-89EB-1E925570C5A5}" type="datetimeFigureOut">
              <a:rPr lang="es-AR" smtClean="0"/>
              <a:t>23/10/2023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770313" y="857250"/>
            <a:ext cx="16033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C2EF44-4BBE-416F-BE6D-8DAE95B11AA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31414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e986040e9d_0_804:notes"/>
          <p:cNvSpPr txBox="1">
            <a:spLocks noGrp="1"/>
          </p:cNvSpPr>
          <p:nvPr>
            <p:ph type="body" idx="1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g1e986040e9d_0_8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6422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1F071-30C3-49AE-91C9-4C1E995D3520}" type="datetimeFigureOut">
              <a:rPr lang="es-AR" smtClean="0"/>
              <a:t>23/10/2023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1D46A-8273-4A87-971A-F782915269E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29730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1F071-30C3-49AE-91C9-4C1E995D3520}" type="datetimeFigureOut">
              <a:rPr lang="es-AR" smtClean="0"/>
              <a:t>23/10/2023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1D46A-8273-4A87-971A-F782915269E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70621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1F071-30C3-49AE-91C9-4C1E995D3520}" type="datetimeFigureOut">
              <a:rPr lang="es-AR" smtClean="0"/>
              <a:t>23/10/2023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1D46A-8273-4A87-971A-F782915269E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745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1F071-30C3-49AE-91C9-4C1E995D3520}" type="datetimeFigureOut">
              <a:rPr lang="es-AR" smtClean="0"/>
              <a:t>23/10/2023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1D46A-8273-4A87-971A-F782915269E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22311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1F071-30C3-49AE-91C9-4C1E995D3520}" type="datetimeFigureOut">
              <a:rPr lang="es-AR" smtClean="0"/>
              <a:t>23/10/2023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1D46A-8273-4A87-971A-F782915269E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69278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1F071-30C3-49AE-91C9-4C1E995D3520}" type="datetimeFigureOut">
              <a:rPr lang="es-AR" smtClean="0"/>
              <a:t>23/10/2023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1D46A-8273-4A87-971A-F782915269E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15739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1F071-30C3-49AE-91C9-4C1E995D3520}" type="datetimeFigureOut">
              <a:rPr lang="es-AR" smtClean="0"/>
              <a:t>23/10/2023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1D46A-8273-4A87-971A-F782915269E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20083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1F071-30C3-49AE-91C9-4C1E995D3520}" type="datetimeFigureOut">
              <a:rPr lang="es-AR" smtClean="0"/>
              <a:t>23/10/2023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1D46A-8273-4A87-971A-F782915269E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47258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1F071-30C3-49AE-91C9-4C1E995D3520}" type="datetimeFigureOut">
              <a:rPr lang="es-AR" smtClean="0"/>
              <a:t>23/10/2023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1D46A-8273-4A87-971A-F782915269E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06863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1F071-30C3-49AE-91C9-4C1E995D3520}" type="datetimeFigureOut">
              <a:rPr lang="es-AR" smtClean="0"/>
              <a:t>23/10/2023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1D46A-8273-4A87-971A-F782915269E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58163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1F071-30C3-49AE-91C9-4C1E995D3520}" type="datetimeFigureOut">
              <a:rPr lang="es-AR" smtClean="0"/>
              <a:t>23/10/2023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1D46A-8273-4A87-971A-F782915269E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94102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1F071-30C3-49AE-91C9-4C1E995D3520}" type="datetimeFigureOut">
              <a:rPr lang="es-AR" smtClean="0"/>
              <a:t>23/10/2023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1D46A-8273-4A87-971A-F782915269E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54600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7"/>
          <p:cNvSpPr/>
          <p:nvPr/>
        </p:nvSpPr>
        <p:spPr>
          <a:xfrm>
            <a:off x="242662" y="1046752"/>
            <a:ext cx="6372675" cy="883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625" tIns="25313" rIns="50625" bIns="25313" anchor="t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los miembros de un mismo cuerpo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lnSpc>
                <a:spcPct val="115000"/>
              </a:lnSpc>
            </a:pPr>
            <a:r>
              <a:rPr lang="e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 diferente función en ellos, 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lnSpc>
                <a:spcPct val="115000"/>
              </a:lnSpc>
            </a:pPr>
            <a:r>
              <a:rPr lang="e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así nosotros somos un cuerpo 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lnSpc>
                <a:spcPct val="115000"/>
              </a:lnSpc>
            </a:pPr>
            <a:r>
              <a:rPr lang="e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 muchos dones para el </a:t>
            </a:r>
            <a:r>
              <a:rPr lang="e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Maestro.</a:t>
            </a:r>
          </a:p>
          <a:p>
            <a:pPr algn="ctr">
              <a:lnSpc>
                <a:spcPct val="115000"/>
              </a:lnSpc>
            </a:pPr>
            <a:endParaRPr lang="e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lnSpc>
                <a:spcPct val="115000"/>
              </a:lnSpc>
            </a:pPr>
            <a:r>
              <a:rPr lang="es-ES" sz="2000" b="1" i="1" dirty="0" smtClean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Coro</a:t>
            </a:r>
            <a:endParaRPr lang="es-ES" sz="2000" b="1" i="1" dirty="0">
              <a:solidFill>
                <a:srgbClr val="FF0000"/>
              </a:solidFill>
              <a:ea typeface="Calibri"/>
              <a:cs typeface="Calibri"/>
              <a:sym typeface="Calibri"/>
            </a:endParaRPr>
          </a:p>
          <a:p>
            <a:pPr lvl="0" algn="ctr">
              <a:lnSpc>
                <a:spcPct val="115000"/>
              </a:lnSpc>
            </a:pPr>
            <a:r>
              <a:rPr lang="es-ES" sz="2000" b="1" i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¡Oh Señor, transfórmame!</a:t>
            </a:r>
          </a:p>
          <a:p>
            <a:pPr lvl="0" algn="ctr">
              <a:lnSpc>
                <a:spcPct val="115000"/>
              </a:lnSpc>
            </a:pPr>
            <a:r>
              <a:rPr lang="es-ES" sz="2000" b="1" i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Pon mis dones a Tu servicio</a:t>
            </a:r>
          </a:p>
          <a:p>
            <a:pPr lvl="0" algn="ctr">
              <a:lnSpc>
                <a:spcPct val="115000"/>
              </a:lnSpc>
            </a:pPr>
            <a:r>
              <a:rPr lang="es-ES" sz="2000" b="1" i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y a mi alma renueva también</a:t>
            </a:r>
            <a:r>
              <a:rPr lang="es-ES" sz="2000" b="1" i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.</a:t>
            </a:r>
          </a:p>
          <a:p>
            <a:pPr lvl="0" algn="ctr">
              <a:lnSpc>
                <a:spcPct val="115000"/>
              </a:lnSpc>
            </a:pPr>
            <a:endParaRPr lang="es-ES" sz="20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0" algn="ctr">
              <a:lnSpc>
                <a:spcPct val="115000"/>
              </a:lnSpc>
            </a:pPr>
            <a:r>
              <a:rPr lang="es-ES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Sea enseñando o exhortando;</a:t>
            </a:r>
          </a:p>
          <a:p>
            <a:pPr lvl="0" algn="ctr">
              <a:lnSpc>
                <a:spcPct val="115000"/>
              </a:lnSpc>
            </a:pPr>
            <a:r>
              <a:rPr lang="es-ES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sea presidiendo o repartiendo.</a:t>
            </a:r>
          </a:p>
          <a:p>
            <a:pPr lvl="0" algn="ctr">
              <a:lnSpc>
                <a:spcPct val="115000"/>
              </a:lnSpc>
            </a:pPr>
            <a:r>
              <a:rPr lang="es-ES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Siempre amaos unos a otros</a:t>
            </a:r>
          </a:p>
          <a:p>
            <a:pPr lvl="0" algn="ctr">
              <a:lnSpc>
                <a:spcPct val="115000"/>
              </a:lnSpc>
            </a:pPr>
            <a:r>
              <a:rPr lang="es-ES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sin fingimiento; buscad lo </a:t>
            </a:r>
            <a:r>
              <a:rPr lang="es-ES" sz="20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bueno.</a:t>
            </a:r>
          </a:p>
          <a:p>
            <a:pPr algn="ctr">
              <a:lnSpc>
                <a:spcPct val="115000"/>
              </a:lnSpc>
            </a:pPr>
            <a:endParaRPr lang="es-ES" sz="2000" b="1" i="1" dirty="0" smtClean="0">
              <a:solidFill>
                <a:srgbClr val="FF0000"/>
              </a:solidFill>
              <a:ea typeface="Calibri"/>
              <a:cs typeface="Calibri"/>
              <a:sym typeface="Calibri"/>
            </a:endParaRPr>
          </a:p>
          <a:p>
            <a:pPr algn="ctr">
              <a:lnSpc>
                <a:spcPct val="115000"/>
              </a:lnSpc>
            </a:pPr>
            <a:r>
              <a:rPr lang="es-ES" sz="2000" b="1" i="1" dirty="0" smtClean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Coro</a:t>
            </a:r>
          </a:p>
          <a:p>
            <a:pPr algn="ctr">
              <a:lnSpc>
                <a:spcPct val="115000"/>
              </a:lnSpc>
            </a:pPr>
            <a:endParaRPr lang="es-ES" sz="2000" b="1" i="1" dirty="0">
              <a:solidFill>
                <a:srgbClr val="FF0000"/>
              </a:solidFill>
              <a:ea typeface="Calibri"/>
              <a:cs typeface="Calibri"/>
              <a:sym typeface="Calibri"/>
            </a:endParaRPr>
          </a:p>
          <a:p>
            <a:pPr lvl="0" algn="ctr">
              <a:lnSpc>
                <a:spcPct val="115000"/>
              </a:lnSpc>
            </a:pPr>
            <a:r>
              <a:rPr lang="es-ES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Presentaros en sacrificio</a:t>
            </a:r>
          </a:p>
          <a:p>
            <a:pPr lvl="0" algn="ctr">
              <a:lnSpc>
                <a:spcPct val="115000"/>
              </a:lnSpc>
            </a:pPr>
            <a:r>
              <a:rPr lang="es-ES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vivo, santo, agradable a Dios, </a:t>
            </a:r>
          </a:p>
          <a:p>
            <a:pPr lvl="0" algn="ctr">
              <a:lnSpc>
                <a:spcPct val="115000"/>
              </a:lnSpc>
            </a:pPr>
            <a:r>
              <a:rPr lang="es-ES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que es vuestro culto racional</a:t>
            </a:r>
            <a:r>
              <a:rPr lang="es-ES" sz="20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…</a:t>
            </a:r>
          </a:p>
          <a:p>
            <a:pPr lvl="0" algn="ctr">
              <a:lnSpc>
                <a:spcPct val="115000"/>
              </a:lnSpc>
            </a:pPr>
            <a:endParaRPr lang="es-ES" sz="20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algn="ctr">
              <a:lnSpc>
                <a:spcPct val="115000"/>
              </a:lnSpc>
            </a:pPr>
            <a:r>
              <a:rPr lang="es-ES" sz="2000" b="1" i="1" dirty="0" smtClean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Coro</a:t>
            </a:r>
          </a:p>
          <a:p>
            <a:pPr lvl="0" algn="ctr">
              <a:lnSpc>
                <a:spcPct val="115000"/>
              </a:lnSpc>
            </a:pPr>
            <a:endParaRPr lang="es-ES" sz="2000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algn="ctr">
              <a:lnSpc>
                <a:spcPct val="115000"/>
              </a:lnSpc>
            </a:pPr>
            <a:r>
              <a:rPr lang="es-ES" sz="2000" i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Siendo un cuerpo vamos a </a:t>
            </a:r>
            <a:r>
              <a:rPr lang="es-ES" sz="2000" i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vencer…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47"/>
          <p:cNvSpPr/>
          <p:nvPr/>
        </p:nvSpPr>
        <p:spPr>
          <a:xfrm>
            <a:off x="0" y="240903"/>
            <a:ext cx="6858000" cy="51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noAutofit/>
          </a:bodyPr>
          <a:lstStyle/>
          <a:p>
            <a:pPr algn="ctr"/>
            <a:r>
              <a:rPr lang="en-US" sz="3525" b="1" dirty="0" smtClean="0">
                <a:solidFill>
                  <a:srgbClr val="0070C0"/>
                </a:solidFill>
                <a:ea typeface="Calibri"/>
                <a:cs typeface="Calibri"/>
                <a:sym typeface="Calibri"/>
              </a:rPr>
              <a:t>LOS DONES</a:t>
            </a:r>
            <a:endParaRPr lang="en-US" sz="3525" dirty="0">
              <a:solidFill>
                <a:srgbClr val="0070C0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12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95</Words>
  <Application>Microsoft Office PowerPoint</Application>
  <PresentationFormat>A4 (210 x 297 mm)</PresentationFormat>
  <Paragraphs>25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SIALAR</dc:creator>
  <cp:lastModifiedBy>SIALAR</cp:lastModifiedBy>
  <cp:revision>2</cp:revision>
  <dcterms:created xsi:type="dcterms:W3CDTF">2023-10-23T20:39:25Z</dcterms:created>
  <dcterms:modified xsi:type="dcterms:W3CDTF">2023-10-23T21:16:38Z</dcterms:modified>
</cp:coreProperties>
</file>