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LOS QUE CONFÍAN EN JEHOVÁ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006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/>
              <a:t>Los </a:t>
            </a:r>
            <a:r>
              <a:rPr lang="es-ES" sz="3600" dirty="0"/>
              <a:t>que </a:t>
            </a:r>
            <a:r>
              <a:rPr lang="es-ES" sz="3600" dirty="0" smtClean="0"/>
              <a:t>confían en Jehová</a:t>
            </a:r>
          </a:p>
          <a:p>
            <a:pPr algn="ctr"/>
            <a:r>
              <a:rPr lang="es-ES" sz="3600" dirty="0" smtClean="0"/>
              <a:t>Son como el monte de </a:t>
            </a:r>
            <a:r>
              <a:rPr lang="es-ES" sz="3600" dirty="0" err="1" smtClean="0"/>
              <a:t>Sión</a:t>
            </a:r>
            <a:endParaRPr lang="es-ES" sz="3600" dirty="0" smtClean="0"/>
          </a:p>
          <a:p>
            <a:pPr algn="ctr"/>
            <a:r>
              <a:rPr lang="es-ES" sz="3600" dirty="0" smtClean="0"/>
              <a:t>Que no se mueve, si no que permanece</a:t>
            </a:r>
          </a:p>
          <a:p>
            <a:pPr algn="ctr"/>
            <a:r>
              <a:rPr lang="es-ES" sz="3600" dirty="0" smtClean="0"/>
              <a:t>Para siempre.</a:t>
            </a:r>
          </a:p>
          <a:p>
            <a:pPr algn="ctr"/>
            <a:endParaRPr lang="es-ES" sz="3600" dirty="0" smtClean="0"/>
          </a:p>
          <a:p>
            <a:pPr algn="ctr"/>
            <a:r>
              <a:rPr lang="es-ES" sz="3600" dirty="0" smtClean="0"/>
              <a:t>Como Jerusalén tiene montes</a:t>
            </a:r>
          </a:p>
          <a:p>
            <a:pPr algn="ctr"/>
            <a:r>
              <a:rPr lang="es-ES" sz="3600" dirty="0" smtClean="0"/>
              <a:t>Alrededor de ella,</a:t>
            </a:r>
          </a:p>
          <a:p>
            <a:pPr algn="ctr"/>
            <a:r>
              <a:rPr lang="es-ES" sz="3600" dirty="0" smtClean="0"/>
              <a:t>Así Jehová está alrededor</a:t>
            </a:r>
          </a:p>
          <a:p>
            <a:pPr algn="ctr"/>
            <a:r>
              <a:rPr lang="es-ES" sz="3600" dirty="0" smtClean="0"/>
              <a:t>De su pueblo.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59082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/>
              <a:t>Desde ahora…</a:t>
            </a:r>
          </a:p>
          <a:p>
            <a:pPr algn="ctr"/>
            <a:r>
              <a:rPr lang="es-ES" sz="4400" dirty="0" smtClean="0"/>
              <a:t>Y para siempre…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240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2024-09-03T00:01:30Z</dcterms:modified>
</cp:coreProperties>
</file>