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9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LOS QUE ESPERAN EN JEHOVÁ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4419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/>
              <a:t>///Los </a:t>
            </a:r>
            <a:r>
              <a:rPr lang="es-ES" sz="4400" dirty="0"/>
              <a:t>que </a:t>
            </a:r>
            <a:r>
              <a:rPr lang="es-ES" sz="4400" dirty="0" smtClean="0"/>
              <a:t>esperan, </a:t>
            </a:r>
          </a:p>
          <a:p>
            <a:pPr algn="ctr"/>
            <a:r>
              <a:rPr lang="es-ES" sz="4400" dirty="0" smtClean="0"/>
              <a:t>los que esperan en jehová///</a:t>
            </a:r>
          </a:p>
          <a:p>
            <a:pPr algn="ctr"/>
            <a:endParaRPr lang="es-ES" sz="4400" dirty="0" smtClean="0"/>
          </a:p>
          <a:p>
            <a:pPr algn="ctr"/>
            <a:r>
              <a:rPr lang="es-ES" sz="4400" dirty="0" smtClean="0"/>
              <a:t>///Nuevas fuerzas tendrán, </a:t>
            </a:r>
          </a:p>
          <a:p>
            <a:pPr algn="ctr"/>
            <a:r>
              <a:rPr lang="es-ES" sz="4400" dirty="0" smtClean="0"/>
              <a:t>nuevas fuerzas tendrán,</a:t>
            </a:r>
          </a:p>
          <a:p>
            <a:pPr algn="ctr"/>
            <a:r>
              <a:rPr lang="es-ES" sz="4400" dirty="0" smtClean="0"/>
              <a:t>sus alas levantarán///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00656"/>
            <a:ext cx="12192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dirty="0" smtClean="0"/>
              <a:t>Correrán y no se cansarán.</a:t>
            </a:r>
          </a:p>
          <a:p>
            <a:pPr algn="ctr"/>
            <a:r>
              <a:rPr lang="es-ES" sz="4400" dirty="0" smtClean="0"/>
              <a:t>Caminarán, </a:t>
            </a:r>
            <a:r>
              <a:rPr lang="es-ES" sz="4400" dirty="0"/>
              <a:t>no se </a:t>
            </a:r>
            <a:r>
              <a:rPr lang="es-ES" sz="4400" dirty="0" smtClean="0"/>
              <a:t>fatigarán.</a:t>
            </a:r>
          </a:p>
          <a:p>
            <a:pPr algn="ctr"/>
            <a:endParaRPr lang="es-ES" sz="4400" dirty="0" smtClean="0"/>
          </a:p>
          <a:p>
            <a:pPr algn="ctr"/>
            <a:r>
              <a:rPr lang="es-ES" sz="4400" b="1" dirty="0" smtClean="0"/>
              <a:t>//Como las águilas, como las águilas, </a:t>
            </a:r>
          </a:p>
          <a:p>
            <a:pPr algn="ctr"/>
            <a:r>
              <a:rPr lang="es-ES" sz="4400" b="1" dirty="0" smtClean="0"/>
              <a:t>sus alas levantarán.// </a:t>
            </a:r>
            <a:endParaRPr lang="es-ES" sz="4400" b="1" dirty="0"/>
          </a:p>
        </p:txBody>
      </p:sp>
    </p:spTree>
    <p:extLst>
      <p:ext uri="{BB962C8B-B14F-4D97-AF65-F5344CB8AC3E}">
        <p14:creationId xmlns:p14="http://schemas.microsoft.com/office/powerpoint/2010/main" val="2240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7</cp:revision>
  <dcterms:created xsi:type="dcterms:W3CDTF">2022-03-12T17:51:20Z</dcterms:created>
  <dcterms:modified xsi:type="dcterms:W3CDTF">2024-09-02T13:21:13Z</dcterms:modified>
</cp:coreProperties>
</file>