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MÍRAME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464406"/>
            <a:ext cx="12192000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s-ES_tradnl" sz="3600" b="1" dirty="0">
                <a:effectLst/>
              </a:rPr>
              <a:t>Oye, Jehová mi vos con que a ti </a:t>
            </a:r>
            <a:r>
              <a:rPr lang="es-ES_tradnl" sz="3600" b="1" dirty="0" smtClean="0">
                <a:effectLst/>
              </a:rPr>
              <a:t>clamo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s-ES_tradnl" sz="3600" b="1" dirty="0" smtClean="0">
                <a:effectLst/>
              </a:rPr>
              <a:t>Ten </a:t>
            </a:r>
            <a:r>
              <a:rPr lang="es-ES_tradnl" sz="3600" b="1" dirty="0">
                <a:effectLst/>
              </a:rPr>
              <a:t>misericordia de mi y respóndeme; </a:t>
            </a:r>
            <a:endParaRPr lang="es-ES_tradnl" sz="3600" b="1" dirty="0" smtClean="0">
              <a:effectLst/>
            </a:endParaRP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s-ES_tradnl" sz="3600" b="1" dirty="0" smtClean="0">
                <a:effectLst/>
              </a:rPr>
              <a:t>mi </a:t>
            </a:r>
            <a:r>
              <a:rPr lang="es-ES_tradnl" sz="3600" b="1" dirty="0">
                <a:effectLst/>
              </a:rPr>
              <a:t>corazón habla mucho de </a:t>
            </a:r>
            <a:r>
              <a:rPr lang="es-ES_tradnl" sz="3600" b="1" dirty="0" smtClean="0">
                <a:effectLst/>
              </a:rPr>
              <a:t>ti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s-ES_tradnl" sz="3600" b="1" dirty="0" smtClean="0">
                <a:effectLst/>
              </a:rPr>
              <a:t>y </a:t>
            </a:r>
            <a:r>
              <a:rPr lang="es-ES_tradnl" sz="3600" b="1" dirty="0">
                <a:effectLst/>
              </a:rPr>
              <a:t>busca tu </a:t>
            </a:r>
            <a:r>
              <a:rPr lang="es-ES_tradnl" sz="3600" b="1" dirty="0" smtClean="0">
                <a:effectLst/>
              </a:rPr>
              <a:t>rostro.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s-ES_tradnl" sz="3600" b="1" dirty="0" smtClean="0">
                <a:effectLst/>
              </a:rPr>
              <a:t>Me </a:t>
            </a:r>
            <a:r>
              <a:rPr lang="es-ES_tradnl" sz="3600" b="1" dirty="0">
                <a:effectLst/>
              </a:rPr>
              <a:t>acordaré de ti todas las </a:t>
            </a:r>
            <a:r>
              <a:rPr lang="es-ES_tradnl" sz="3600" b="1" dirty="0" smtClean="0">
                <a:effectLst/>
              </a:rPr>
              <a:t>noches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s-ES_tradnl" sz="3600" b="1" dirty="0" smtClean="0">
                <a:effectLst/>
              </a:rPr>
              <a:t>y </a:t>
            </a:r>
            <a:r>
              <a:rPr lang="es-ES_tradnl" sz="3600" b="1" dirty="0">
                <a:effectLst/>
              </a:rPr>
              <a:t>mis ojos ven con tu luz todos los </a:t>
            </a:r>
            <a:r>
              <a:rPr lang="es-ES_tradnl" sz="3600" b="1" dirty="0" smtClean="0">
                <a:effectLst/>
              </a:rPr>
              <a:t>días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s-ES_tradnl" sz="3600" b="1" dirty="0" smtClean="0">
                <a:effectLst/>
              </a:rPr>
              <a:t>mi </a:t>
            </a:r>
            <a:r>
              <a:rPr lang="es-ES_tradnl" sz="3600" b="1" dirty="0">
                <a:effectLst/>
              </a:rPr>
              <a:t>corazón meditaba en </a:t>
            </a:r>
            <a:r>
              <a:rPr lang="es-ES_tradnl" sz="3600" b="1" dirty="0" smtClean="0">
                <a:effectLst/>
              </a:rPr>
              <a:t>ti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s-ES_tradnl" sz="3600" b="1" dirty="0" smtClean="0">
                <a:effectLst/>
              </a:rPr>
              <a:t>y </a:t>
            </a:r>
            <a:r>
              <a:rPr lang="es-ES_tradnl" sz="3600" b="1" dirty="0">
                <a:effectLst/>
              </a:rPr>
              <a:t>en todas tus obras.</a:t>
            </a:r>
            <a:endParaRPr lang="es-ES_tradnl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344673"/>
            <a:ext cx="12192000" cy="446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s-ES_tradnl" sz="3600" b="1" dirty="0">
                <a:effectLst/>
              </a:rPr>
              <a:t>¡Mírame, y ten misericordia de </a:t>
            </a:r>
            <a:r>
              <a:rPr lang="es-ES_tradnl" sz="3600" b="1" dirty="0" smtClean="0">
                <a:effectLst/>
              </a:rPr>
              <a:t>mi!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s-ES_tradnl" sz="3600" b="1" dirty="0" smtClean="0">
                <a:effectLst/>
              </a:rPr>
              <a:t>Porque </a:t>
            </a:r>
            <a:r>
              <a:rPr lang="es-ES_tradnl" sz="3600" b="1" dirty="0">
                <a:effectLst/>
              </a:rPr>
              <a:t>estoy solo(a</a:t>
            </a:r>
            <a:r>
              <a:rPr lang="es-ES_tradnl" sz="3600" b="1" dirty="0" smtClean="0">
                <a:effectLst/>
              </a:rPr>
              <a:t>),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s-ES_tradnl" sz="3600" b="1" dirty="0" smtClean="0">
                <a:effectLst/>
              </a:rPr>
              <a:t>y </a:t>
            </a:r>
            <a:r>
              <a:rPr lang="es-ES_tradnl" sz="3600" b="1" dirty="0">
                <a:effectLst/>
              </a:rPr>
              <a:t>mi alma necesita de ti, </a:t>
            </a:r>
            <a:r>
              <a:rPr lang="es-ES_tradnl" sz="3600" b="1" dirty="0" smtClean="0">
                <a:effectLst/>
              </a:rPr>
              <a:t>Señor.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endParaRPr lang="es-ES_tradnl" sz="3600" b="1" dirty="0" smtClean="0">
              <a:effectLst/>
            </a:endParaRP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s-ES_tradnl" sz="3600" b="1" dirty="0" smtClean="0">
                <a:effectLst/>
              </a:rPr>
              <a:t>Pruébame</a:t>
            </a:r>
            <a:r>
              <a:rPr lang="es-ES_tradnl" sz="3600" b="1" dirty="0">
                <a:effectLst/>
              </a:rPr>
              <a:t>. Según tu palabra, transfórmame. </a:t>
            </a:r>
            <a:endParaRPr lang="es-ES_tradnl" sz="3600" b="1" dirty="0" smtClean="0">
              <a:effectLst/>
            </a:endParaRP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s-ES_tradnl" sz="3600" b="1" dirty="0" smtClean="0">
                <a:effectLst/>
              </a:rPr>
              <a:t>Te necesito. Tu </a:t>
            </a:r>
            <a:r>
              <a:rPr lang="es-ES_tradnl" sz="3600" b="1" dirty="0">
                <a:effectLst/>
              </a:rPr>
              <a:t>eres el principio y el fin.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s-ES_tradnl" sz="3600" b="1" dirty="0">
                <a:effectLst/>
              </a:rPr>
              <a:t>¡Mírame!</a:t>
            </a:r>
            <a:endParaRPr lang="es-ES_tradnl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136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101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2022-03-12T17:51:20Z</dcterms:created>
  <dcterms:modified xsi:type="dcterms:W3CDTF">2022-07-16T17:39:37Z</dcterms:modified>
</cp:coreProperties>
</file>