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3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956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MARAVILLADO ESTOY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186742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800" dirty="0"/>
              <a:t>Tu belleza es </a:t>
            </a:r>
            <a:r>
              <a:rPr lang="es-ES" sz="3800" dirty="0" smtClean="0"/>
              <a:t>indescriptible,</a:t>
            </a:r>
            <a:r>
              <a:rPr lang="es-ES" sz="3800" dirty="0"/>
              <a:t/>
            </a:r>
            <a:br>
              <a:rPr lang="es-ES" sz="3800" dirty="0"/>
            </a:br>
            <a:r>
              <a:rPr lang="es-ES" sz="3800" dirty="0" smtClean="0"/>
              <a:t>difícil </a:t>
            </a:r>
            <a:r>
              <a:rPr lang="es-ES" sz="3800" dirty="0"/>
              <a:t>de expresar</a:t>
            </a:r>
            <a:br>
              <a:rPr lang="es-ES" sz="3800" dirty="0"/>
            </a:br>
            <a:r>
              <a:rPr lang="es-ES" sz="3800" dirty="0"/>
              <a:t>Tus obras son </a:t>
            </a:r>
            <a:r>
              <a:rPr lang="es-ES" sz="3800" dirty="0" smtClean="0"/>
              <a:t>incomprensibles;</a:t>
            </a:r>
            <a:r>
              <a:rPr lang="es-ES" sz="3800" dirty="0"/>
              <a:t/>
            </a:r>
            <a:br>
              <a:rPr lang="es-ES" sz="3800" dirty="0"/>
            </a:br>
            <a:r>
              <a:rPr lang="es-ES" sz="3800" dirty="0"/>
              <a:t>No hay nadie como tú, </a:t>
            </a:r>
            <a:r>
              <a:rPr lang="es-ES" sz="3800" dirty="0"/>
              <a:t>S</a:t>
            </a:r>
            <a:r>
              <a:rPr lang="es-ES" sz="3800" dirty="0" smtClean="0"/>
              <a:t>eñor.</a:t>
            </a:r>
          </a:p>
          <a:p>
            <a:pPr algn="ctr">
              <a:defRPr/>
            </a:pPr>
            <a:endParaRPr lang="es-ES" sz="3800" dirty="0" smtClean="0"/>
          </a:p>
          <a:p>
            <a:pPr algn="ctr">
              <a:defRPr/>
            </a:pPr>
            <a:r>
              <a:rPr lang="es-ES" sz="3800" dirty="0"/>
              <a:t>¿Quién podrá entender tu sabiduría?</a:t>
            </a:r>
            <a:br>
              <a:rPr lang="es-ES" sz="3800" dirty="0"/>
            </a:br>
            <a:r>
              <a:rPr lang="es-ES" sz="3800" dirty="0"/>
              <a:t>¿Quién podrá medir tu profundo amor?</a:t>
            </a:r>
            <a:br>
              <a:rPr lang="es-ES" sz="3800" dirty="0"/>
            </a:br>
            <a:r>
              <a:rPr lang="es-ES" sz="3800" dirty="0"/>
              <a:t>Tu belleza es </a:t>
            </a:r>
            <a:r>
              <a:rPr lang="es-ES" sz="3800" dirty="0" smtClean="0"/>
              <a:t>indescriptible;</a:t>
            </a:r>
            <a:r>
              <a:rPr lang="es-ES" sz="3800" dirty="0"/>
              <a:t/>
            </a:r>
            <a:br>
              <a:rPr lang="es-ES" sz="3800" dirty="0"/>
            </a:br>
            <a:r>
              <a:rPr lang="es-ES" sz="3800" dirty="0"/>
              <a:t>Majestad, </a:t>
            </a:r>
            <a:r>
              <a:rPr lang="es-ES" sz="3800" dirty="0" smtClean="0"/>
              <a:t>en tu trono estás.</a:t>
            </a:r>
            <a:endParaRPr lang="es-ES" sz="3800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7456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4400" b="1" dirty="0"/>
              <a:t>Maravillado estoy de </a:t>
            </a:r>
            <a:r>
              <a:rPr lang="es-ES" sz="4400" b="1" dirty="0" smtClean="0"/>
              <a:t>ti.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/>
              <a:t>Maravillado estoy de </a:t>
            </a:r>
            <a:r>
              <a:rPr lang="es-ES" sz="4400" b="1" dirty="0" smtClean="0"/>
              <a:t>ti.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/>
              <a:t>Santo Dios, de quien la gloria </a:t>
            </a:r>
            <a:r>
              <a:rPr lang="es-ES" sz="4400" b="1" dirty="0" smtClean="0"/>
              <a:t>es. </a:t>
            </a:r>
          </a:p>
          <a:p>
            <a:pPr algn="ctr">
              <a:defRPr/>
            </a:pPr>
            <a:r>
              <a:rPr lang="es-ES" sz="4400" b="1" dirty="0" smtClean="0"/>
              <a:t>Maravillado estoy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6952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754942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800" dirty="0"/>
              <a:t>Tu belleza es </a:t>
            </a:r>
            <a:r>
              <a:rPr lang="es-ES" sz="3800" dirty="0" smtClean="0"/>
              <a:t>indescriptible,</a:t>
            </a:r>
            <a:r>
              <a:rPr lang="es-ES" sz="3800" dirty="0"/>
              <a:t/>
            </a:r>
            <a:br>
              <a:rPr lang="es-ES" sz="3800" dirty="0"/>
            </a:br>
            <a:r>
              <a:rPr lang="es-ES" sz="3800" dirty="0" smtClean="0"/>
              <a:t>difícil </a:t>
            </a:r>
            <a:r>
              <a:rPr lang="es-ES" sz="3800" dirty="0"/>
              <a:t>de expresar</a:t>
            </a:r>
            <a:br>
              <a:rPr lang="es-ES" sz="3800" dirty="0"/>
            </a:br>
            <a:r>
              <a:rPr lang="es-ES" sz="3800" dirty="0"/>
              <a:t>Tus obras son </a:t>
            </a:r>
            <a:r>
              <a:rPr lang="es-ES" sz="3800" dirty="0" smtClean="0"/>
              <a:t>incomprensibles;</a:t>
            </a:r>
            <a:r>
              <a:rPr lang="es-ES" sz="3800" dirty="0"/>
              <a:t/>
            </a:r>
            <a:br>
              <a:rPr lang="es-ES" sz="3800" dirty="0"/>
            </a:br>
            <a:r>
              <a:rPr lang="es-ES" sz="3800" dirty="0"/>
              <a:t>No hay nadie como tú, </a:t>
            </a:r>
            <a:r>
              <a:rPr lang="es-ES" sz="3800" dirty="0"/>
              <a:t>S</a:t>
            </a:r>
            <a:r>
              <a:rPr lang="es-ES" sz="3800" dirty="0" smtClean="0"/>
              <a:t>eñor.</a:t>
            </a:r>
          </a:p>
          <a:p>
            <a:pPr algn="ctr">
              <a:defRPr/>
            </a:pPr>
            <a:endParaRPr lang="es-ES" sz="3800" dirty="0" smtClean="0"/>
          </a:p>
          <a:p>
            <a:pPr algn="ctr">
              <a:defRPr/>
            </a:pPr>
            <a:r>
              <a:rPr lang="es-ES" sz="3800" dirty="0"/>
              <a:t>¿Quién podrá entender tu sabiduría?</a:t>
            </a:r>
            <a:br>
              <a:rPr lang="es-ES" sz="3800" dirty="0"/>
            </a:br>
            <a:r>
              <a:rPr lang="es-ES" sz="3800" dirty="0"/>
              <a:t>¿Quién podrá medir tu profundo amor?</a:t>
            </a:r>
            <a:br>
              <a:rPr lang="es-ES" sz="3800" dirty="0"/>
            </a:br>
            <a:r>
              <a:rPr lang="es-ES" sz="3800" dirty="0"/>
              <a:t>Tu belleza es </a:t>
            </a:r>
            <a:r>
              <a:rPr lang="es-ES" sz="3800" dirty="0" smtClean="0"/>
              <a:t>indescriptible;</a:t>
            </a:r>
            <a:r>
              <a:rPr lang="es-ES" sz="3800" dirty="0"/>
              <a:t/>
            </a:r>
            <a:br>
              <a:rPr lang="es-ES" sz="3800" dirty="0"/>
            </a:br>
            <a:r>
              <a:rPr lang="es-ES" sz="3800" dirty="0"/>
              <a:t>Majestad, </a:t>
            </a:r>
            <a:r>
              <a:rPr lang="es-ES" sz="3800" dirty="0" smtClean="0"/>
              <a:t>en tu trono estás.</a:t>
            </a:r>
            <a:endParaRPr lang="es-ES" sz="3800" dirty="0"/>
          </a:p>
        </p:txBody>
      </p:sp>
    </p:spTree>
    <p:extLst>
      <p:ext uri="{BB962C8B-B14F-4D97-AF65-F5344CB8AC3E}">
        <p14:creationId xmlns:p14="http://schemas.microsoft.com/office/powerpoint/2010/main" val="20526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77456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4400" b="1" dirty="0"/>
              <a:t>Maravillado estoy de </a:t>
            </a:r>
            <a:r>
              <a:rPr lang="es-ES" sz="4400" b="1" dirty="0" smtClean="0"/>
              <a:t>ti.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/>
              <a:t>Maravillado estoy de </a:t>
            </a:r>
            <a:r>
              <a:rPr lang="es-ES" sz="4400" b="1" dirty="0" smtClean="0"/>
              <a:t>ti.</a:t>
            </a: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/>
              <a:t>Santo Dios, de quien la gloria </a:t>
            </a:r>
            <a:r>
              <a:rPr lang="es-ES" sz="4400" b="1" dirty="0" smtClean="0"/>
              <a:t>es. </a:t>
            </a:r>
          </a:p>
          <a:p>
            <a:pPr algn="ctr">
              <a:defRPr/>
            </a:pPr>
            <a:r>
              <a:rPr lang="es-ES" sz="4400" b="1" dirty="0" smtClean="0"/>
              <a:t>Maravillado estoy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30196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10</cp:revision>
  <dcterms:created xsi:type="dcterms:W3CDTF">2022-03-12T17:51:20Z</dcterms:created>
  <dcterms:modified xsi:type="dcterms:W3CDTF">2024-09-02T13:42:48Z</dcterms:modified>
</cp:coreProperties>
</file>