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MARAVILLOSA GRACIA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36298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¡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endParaRPr lang="en-US" sz="3600" b="1" dirty="0"/>
          </a:p>
          <a:p>
            <a:pPr algn="ctr"/>
            <a:r>
              <a:rPr lang="en-US" sz="3600" b="1" dirty="0"/>
              <a:t>vino </a:t>
            </a:r>
            <a:r>
              <a:rPr lang="en-US" sz="3600" b="1" dirty="0" err="1"/>
              <a:t>Jesús</a:t>
            </a:r>
            <a:r>
              <a:rPr lang="en-US" sz="3600" b="1" dirty="0"/>
              <a:t> a </a:t>
            </a:r>
            <a:r>
              <a:rPr lang="en-US" sz="3600" b="1" dirty="0" err="1"/>
              <a:t>dar</a:t>
            </a:r>
            <a:r>
              <a:rPr lang="en-US" sz="3600" b="1" dirty="0"/>
              <a:t>!.</a:t>
            </a:r>
          </a:p>
          <a:p>
            <a:pPr algn="ctr"/>
            <a:r>
              <a:rPr lang="en-US" sz="3600" b="1" dirty="0" err="1"/>
              <a:t>Más</a:t>
            </a:r>
            <a:r>
              <a:rPr lang="en-US" sz="3600" b="1" dirty="0"/>
              <a:t> </a:t>
            </a:r>
            <a:r>
              <a:rPr lang="en-US" sz="3600" b="1" dirty="0" err="1"/>
              <a:t>alta</a:t>
            </a:r>
            <a:r>
              <a:rPr lang="en-US" sz="3600" b="1" dirty="0"/>
              <a:t> que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cielos</a:t>
            </a:r>
            <a:r>
              <a:rPr lang="en-US" sz="3600" b="1" dirty="0"/>
              <a:t>,</a:t>
            </a:r>
          </a:p>
          <a:p>
            <a:pPr algn="ctr"/>
            <a:r>
              <a:rPr lang="en-US" sz="3600" b="1" dirty="0" err="1"/>
              <a:t>más</a:t>
            </a:r>
            <a:r>
              <a:rPr lang="en-US" sz="3600" b="1" dirty="0"/>
              <a:t> </a:t>
            </a:r>
            <a:r>
              <a:rPr lang="en-US" sz="3600" b="1" dirty="0" err="1"/>
              <a:t>honda</a:t>
            </a:r>
            <a:r>
              <a:rPr lang="en-US" sz="3600" b="1" dirty="0"/>
              <a:t> que la mar.</a:t>
            </a:r>
          </a:p>
          <a:p>
            <a:pPr algn="ctr"/>
            <a:r>
              <a:rPr lang="en-US" sz="3600" b="1" dirty="0" err="1"/>
              <a:t>Más</a:t>
            </a:r>
            <a:r>
              <a:rPr lang="en-US" sz="3600" b="1" dirty="0"/>
              <a:t> </a:t>
            </a:r>
            <a:r>
              <a:rPr lang="en-US" sz="3600" b="1" dirty="0" err="1"/>
              <a:t>grande</a:t>
            </a:r>
            <a:r>
              <a:rPr lang="en-US" sz="3600" b="1" dirty="0"/>
              <a:t> que </a:t>
            </a:r>
            <a:r>
              <a:rPr lang="en-US" sz="3600" b="1" dirty="0" err="1"/>
              <a:t>mis</a:t>
            </a:r>
            <a:r>
              <a:rPr lang="en-US" sz="3600" b="1" dirty="0"/>
              <a:t> </a:t>
            </a:r>
            <a:r>
              <a:rPr lang="en-US" sz="3600" b="1" dirty="0" err="1"/>
              <a:t>culpas</a:t>
            </a:r>
            <a:endParaRPr lang="en-US" sz="3600" b="1" dirty="0"/>
          </a:p>
          <a:p>
            <a:pPr algn="ctr"/>
            <a:r>
              <a:rPr lang="en-US" sz="3600" b="1" dirty="0" err="1"/>
              <a:t>clavadas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la </a:t>
            </a:r>
            <a:r>
              <a:rPr lang="en-US" sz="3600" b="1" dirty="0" err="1"/>
              <a:t>cruz</a:t>
            </a:r>
            <a:endParaRPr lang="en-US" sz="3600" b="1" dirty="0"/>
          </a:p>
          <a:p>
            <a:pPr lvl="0" algn="ctr">
              <a:spcBef>
                <a:spcPct val="0"/>
              </a:spcBef>
            </a:pPr>
            <a:r>
              <a:rPr lang="en-US" sz="3600" b="1" dirty="0" err="1"/>
              <a:t>es</a:t>
            </a:r>
            <a:r>
              <a:rPr lang="en-US" sz="3600" b="1" dirty="0"/>
              <a:t> la 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 de </a:t>
            </a:r>
            <a:r>
              <a:rPr lang="en-US" sz="3600" b="1" dirty="0" err="1" smtClean="0"/>
              <a:t>Jesús</a:t>
            </a:r>
            <a:r>
              <a:rPr lang="en-U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503327"/>
            <a:ext cx="121920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,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más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profunda</a:t>
            </a:r>
            <a:r>
              <a:rPr lang="en-US" sz="3600" b="1" dirty="0">
                <a:cs typeface="Times New Roman" panose="02020603050405020304" pitchFamily="18" charset="0"/>
              </a:rPr>
              <a:t> mar,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Ma-</a:t>
            </a:r>
            <a:r>
              <a:rPr lang="en-US" sz="3600" b="1" dirty="0" err="1">
                <a:cs typeface="Times New Roman" panose="02020603050405020304" pitchFamily="18" charset="0"/>
              </a:rPr>
              <a:t>ravillo</a:t>
            </a:r>
            <a:r>
              <a:rPr lang="en-US" sz="3600" b="1" dirty="0">
                <a:cs typeface="Times New Roman" panose="02020603050405020304" pitchFamily="18" charset="0"/>
              </a:rPr>
              <a:t>-</a:t>
            </a:r>
            <a:r>
              <a:rPr lang="en-US" sz="3600" b="1" dirty="0" err="1">
                <a:cs typeface="Times New Roman" panose="02020603050405020304" pitchFamily="18" charset="0"/>
              </a:rPr>
              <a:t>sa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sufi-ciente</a:t>
            </a:r>
            <a:r>
              <a:rPr lang="en-US" sz="3600" b="1" dirty="0">
                <a:cs typeface="Times New Roman" panose="02020603050405020304" pitchFamily="18" charset="0"/>
              </a:rPr>
              <a:t> para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gra-cia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mar.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Como </a:t>
            </a:r>
            <a:r>
              <a:rPr lang="en-US" sz="3600" b="1" dirty="0" err="1">
                <a:cs typeface="Times New Roman" panose="02020603050405020304" pitchFamily="18" charset="0"/>
              </a:rPr>
              <a:t>clara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fuente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siempre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suficiente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marL="0" lvl="0" indent="0" algn="ctr">
              <a:spcBef>
                <a:spcPct val="0"/>
              </a:spcBef>
            </a:pPr>
            <a:r>
              <a:rPr lang="en-US" sz="3600" b="1" dirty="0">
                <a:cs typeface="Times New Roman" panose="02020603050405020304" pitchFamily="18" charset="0"/>
              </a:rPr>
              <a:t>para </a:t>
            </a:r>
            <a:r>
              <a:rPr lang="en-US" sz="3600" b="1" dirty="0" err="1">
                <a:cs typeface="Times New Roman" panose="02020603050405020304" pitchFamily="18" charset="0"/>
              </a:rPr>
              <a:t>los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perdidos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909722"/>
            <a:ext cx="121920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pecados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,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</a:t>
            </a:r>
            <a:r>
              <a:rPr lang="en-US" sz="3600" b="1" dirty="0">
                <a:cs typeface="Times New Roman" panose="02020603050405020304" pitchFamily="18" charset="0"/>
              </a:rPr>
              <a:t>-dos,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 smtClean="0">
                <a:cs typeface="Times New Roman" panose="02020603050405020304" pitchFamily="18" charset="0"/>
              </a:rPr>
              <a:t>.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9065"/>
            <a:ext cx="121920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n-US" sz="3600" b="1" dirty="0"/>
              <a:t>¡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,</a:t>
            </a:r>
          </a:p>
          <a:p>
            <a:pPr algn="ctr">
              <a:lnSpc>
                <a:spcPts val="5201"/>
              </a:lnSpc>
            </a:pP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 de </a:t>
            </a:r>
            <a:r>
              <a:rPr lang="en-US" sz="3600" b="1" dirty="0" err="1"/>
              <a:t>compasión</a:t>
            </a:r>
            <a:r>
              <a:rPr lang="en-US" sz="3600" b="1" dirty="0"/>
              <a:t>!.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Gracia</a:t>
            </a:r>
            <a:r>
              <a:rPr lang="en-US" sz="3600" b="1" dirty="0"/>
              <a:t> que </a:t>
            </a:r>
            <a:r>
              <a:rPr lang="en-US" sz="3600" b="1" dirty="0" err="1"/>
              <a:t>sacia</a:t>
            </a:r>
            <a:r>
              <a:rPr lang="en-US" sz="3600" b="1" dirty="0"/>
              <a:t> el alma</a:t>
            </a:r>
          </a:p>
          <a:p>
            <a:pPr algn="ctr">
              <a:lnSpc>
                <a:spcPts val="5201"/>
              </a:lnSpc>
            </a:pPr>
            <a:r>
              <a:rPr lang="en-US" sz="3600" b="1" dirty="0"/>
              <a:t>con plena </a:t>
            </a:r>
            <a:r>
              <a:rPr lang="en-US" sz="3600" b="1" dirty="0" err="1"/>
              <a:t>salvación</a:t>
            </a:r>
            <a:r>
              <a:rPr lang="en-US" sz="3600" b="1" dirty="0"/>
              <a:t>.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Gracia</a:t>
            </a:r>
            <a:r>
              <a:rPr lang="en-US" sz="3600" b="1" dirty="0"/>
              <a:t> que </a:t>
            </a:r>
            <a:r>
              <a:rPr lang="en-US" sz="3600" b="1" dirty="0" err="1"/>
              <a:t>lleva</a:t>
            </a:r>
            <a:r>
              <a:rPr lang="en-US" sz="3600" b="1" dirty="0"/>
              <a:t> al </a:t>
            </a:r>
            <a:r>
              <a:rPr lang="en-US" sz="3600" b="1" dirty="0" err="1"/>
              <a:t>cielo</a:t>
            </a:r>
            <a:r>
              <a:rPr lang="en-US" sz="3600" b="1" dirty="0"/>
              <a:t>,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gracia</a:t>
            </a:r>
            <a:r>
              <a:rPr lang="en-US" sz="3600" b="1" dirty="0"/>
              <a:t> de </a:t>
            </a:r>
            <a:r>
              <a:rPr lang="en-US" sz="3600" b="1" dirty="0" err="1"/>
              <a:t>paz</a:t>
            </a:r>
            <a:r>
              <a:rPr lang="en-US" sz="3600" b="1" dirty="0"/>
              <a:t> y luz</a:t>
            </a:r>
          </a:p>
          <a:p>
            <a:pPr lvl="0" algn="ctr">
              <a:lnSpc>
                <a:spcPts val="5201"/>
              </a:lnSpc>
              <a:spcBef>
                <a:spcPct val="0"/>
              </a:spcBef>
            </a:pPr>
            <a:r>
              <a:rPr lang="en-US" sz="3600" b="1" dirty="0" err="1"/>
              <a:t>es</a:t>
            </a:r>
            <a:r>
              <a:rPr lang="en-US" sz="3600" b="1" dirty="0"/>
              <a:t> la 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 de </a:t>
            </a:r>
            <a:r>
              <a:rPr lang="en-US" sz="3600" b="1" dirty="0" err="1"/>
              <a:t>Jesús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8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503327"/>
            <a:ext cx="121920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,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más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profunda</a:t>
            </a:r>
            <a:r>
              <a:rPr lang="en-US" sz="3600" b="1" dirty="0">
                <a:cs typeface="Times New Roman" panose="02020603050405020304" pitchFamily="18" charset="0"/>
              </a:rPr>
              <a:t> mar,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Ma-</a:t>
            </a:r>
            <a:r>
              <a:rPr lang="en-US" sz="3600" b="1" dirty="0" err="1">
                <a:cs typeface="Times New Roman" panose="02020603050405020304" pitchFamily="18" charset="0"/>
              </a:rPr>
              <a:t>ravillo</a:t>
            </a:r>
            <a:r>
              <a:rPr lang="en-US" sz="3600" b="1" dirty="0">
                <a:cs typeface="Times New Roman" panose="02020603050405020304" pitchFamily="18" charset="0"/>
              </a:rPr>
              <a:t>-</a:t>
            </a:r>
            <a:r>
              <a:rPr lang="en-US" sz="3600" b="1" dirty="0" err="1">
                <a:cs typeface="Times New Roman" panose="02020603050405020304" pitchFamily="18" charset="0"/>
              </a:rPr>
              <a:t>sa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sufi-ciente</a:t>
            </a:r>
            <a:r>
              <a:rPr lang="en-US" sz="3600" b="1" dirty="0">
                <a:cs typeface="Times New Roman" panose="02020603050405020304" pitchFamily="18" charset="0"/>
              </a:rPr>
              <a:t> para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gra-cia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mar.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Como </a:t>
            </a:r>
            <a:r>
              <a:rPr lang="en-US" sz="3600" b="1" dirty="0" err="1">
                <a:cs typeface="Times New Roman" panose="02020603050405020304" pitchFamily="18" charset="0"/>
              </a:rPr>
              <a:t>clara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fuente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siempre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suficiente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marL="0" lvl="0" indent="0" algn="ctr">
              <a:spcBef>
                <a:spcPct val="0"/>
              </a:spcBef>
            </a:pPr>
            <a:r>
              <a:rPr lang="en-US" sz="3600" b="1" dirty="0">
                <a:cs typeface="Times New Roman" panose="02020603050405020304" pitchFamily="18" charset="0"/>
              </a:rPr>
              <a:t>para </a:t>
            </a:r>
            <a:r>
              <a:rPr lang="en-US" sz="3600" b="1" dirty="0" err="1">
                <a:cs typeface="Times New Roman" panose="02020603050405020304" pitchFamily="18" charset="0"/>
              </a:rPr>
              <a:t>los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perdidos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9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909722"/>
            <a:ext cx="121920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pecados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,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</a:t>
            </a:r>
            <a:r>
              <a:rPr lang="en-US" sz="3600" b="1" dirty="0">
                <a:cs typeface="Times New Roman" panose="02020603050405020304" pitchFamily="18" charset="0"/>
              </a:rPr>
              <a:t>-dos,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 smtClean="0">
                <a:cs typeface="Times New Roman" panose="02020603050405020304" pitchFamily="18" charset="0"/>
              </a:rPr>
              <a:t>.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54413"/>
            <a:ext cx="121920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n-US" sz="3600" b="1" dirty="0"/>
              <a:t>¡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 </a:t>
            </a:r>
          </a:p>
          <a:p>
            <a:pPr algn="ctr">
              <a:lnSpc>
                <a:spcPts val="5201"/>
              </a:lnSpc>
            </a:pPr>
            <a:r>
              <a:rPr lang="en-US" sz="3600" b="1" dirty="0"/>
              <a:t>llama con </a:t>
            </a:r>
            <a:r>
              <a:rPr lang="en-US" sz="3600" b="1" dirty="0" err="1"/>
              <a:t>dulce</a:t>
            </a:r>
            <a:r>
              <a:rPr lang="en-US" sz="3600" b="1" dirty="0"/>
              <a:t> </a:t>
            </a:r>
            <a:r>
              <a:rPr lang="en-US" sz="3600" b="1" dirty="0" err="1"/>
              <a:t>voz</a:t>
            </a:r>
            <a:r>
              <a:rPr lang="en-US" sz="3600" b="1" dirty="0"/>
              <a:t>!.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Llámanos</a:t>
            </a:r>
            <a:r>
              <a:rPr lang="en-US" sz="3600" b="1" dirty="0"/>
              <a:t> a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hechos</a:t>
            </a:r>
            <a:r>
              <a:rPr lang="en-US" sz="3600" b="1" dirty="0"/>
              <a:t> 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hijos</a:t>
            </a:r>
            <a:r>
              <a:rPr lang="en-US" sz="3600" b="1" dirty="0"/>
              <a:t> de </a:t>
            </a:r>
            <a:r>
              <a:rPr lang="en-US" sz="3600" b="1" dirty="0" err="1"/>
              <a:t>nuestro</a:t>
            </a:r>
            <a:r>
              <a:rPr lang="en-US" sz="3600" b="1" dirty="0"/>
              <a:t> Dios;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Colma</a:t>
            </a:r>
            <a:r>
              <a:rPr lang="en-US" sz="3600" b="1" dirty="0"/>
              <a:t> de Su </a:t>
            </a:r>
            <a:r>
              <a:rPr lang="en-US" sz="3600" b="1" dirty="0" err="1"/>
              <a:t>consuelo</a:t>
            </a:r>
            <a:r>
              <a:rPr lang="en-US" sz="3600" b="1" dirty="0"/>
              <a:t>,</a:t>
            </a:r>
          </a:p>
          <a:p>
            <a:pPr algn="ctr">
              <a:lnSpc>
                <a:spcPts val="5201"/>
              </a:lnSpc>
            </a:pPr>
            <a:r>
              <a:rPr lang="en-US" sz="3600" b="1" dirty="0" err="1"/>
              <a:t>nos</a:t>
            </a:r>
            <a:r>
              <a:rPr lang="en-US" sz="3600" b="1" dirty="0"/>
              <a:t> </a:t>
            </a:r>
            <a:r>
              <a:rPr lang="en-US" sz="3600" b="1" dirty="0" err="1"/>
              <a:t>llena</a:t>
            </a:r>
            <a:r>
              <a:rPr lang="en-US" sz="3600" b="1" dirty="0"/>
              <a:t> de </a:t>
            </a:r>
            <a:r>
              <a:rPr lang="en-US" sz="3600" b="1" dirty="0" err="1"/>
              <a:t>virtud</a:t>
            </a:r>
            <a:r>
              <a:rPr lang="en-US" sz="3600" b="1" dirty="0"/>
              <a:t>,</a:t>
            </a:r>
          </a:p>
          <a:p>
            <a:pPr lvl="0" algn="ctr">
              <a:lnSpc>
                <a:spcPts val="5201"/>
              </a:lnSpc>
              <a:spcBef>
                <a:spcPct val="0"/>
              </a:spcBef>
            </a:pPr>
            <a:r>
              <a:rPr lang="en-US" sz="3600" b="1" dirty="0" err="1"/>
              <a:t>Es</a:t>
            </a:r>
            <a:r>
              <a:rPr lang="en-US" sz="3600" b="1" dirty="0"/>
              <a:t> la </a:t>
            </a:r>
            <a:r>
              <a:rPr lang="en-US" sz="3600" b="1" dirty="0" err="1"/>
              <a:t>maravillosa</a:t>
            </a:r>
            <a:r>
              <a:rPr lang="en-US" sz="3600" b="1" dirty="0"/>
              <a:t> </a:t>
            </a:r>
            <a:r>
              <a:rPr lang="en-US" sz="3600" b="1" dirty="0" err="1"/>
              <a:t>Gracia</a:t>
            </a:r>
            <a:r>
              <a:rPr lang="en-US" sz="3600" b="1" dirty="0"/>
              <a:t> de </a:t>
            </a:r>
            <a:r>
              <a:rPr lang="en-US" sz="3600" b="1" dirty="0" err="1"/>
              <a:t>Jesús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49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503327"/>
            <a:ext cx="121920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,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más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profunda</a:t>
            </a:r>
            <a:r>
              <a:rPr lang="en-US" sz="3600" b="1" dirty="0">
                <a:cs typeface="Times New Roman" panose="02020603050405020304" pitchFamily="18" charset="0"/>
              </a:rPr>
              <a:t> mar,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Ma-</a:t>
            </a:r>
            <a:r>
              <a:rPr lang="en-US" sz="3600" b="1" dirty="0" err="1">
                <a:cs typeface="Times New Roman" panose="02020603050405020304" pitchFamily="18" charset="0"/>
              </a:rPr>
              <a:t>ravillo</a:t>
            </a:r>
            <a:r>
              <a:rPr lang="en-US" sz="3600" b="1" dirty="0">
                <a:cs typeface="Times New Roman" panose="02020603050405020304" pitchFamily="18" charset="0"/>
              </a:rPr>
              <a:t>-</a:t>
            </a:r>
            <a:r>
              <a:rPr lang="en-US" sz="3600" b="1" dirty="0" err="1">
                <a:cs typeface="Times New Roman" panose="02020603050405020304" pitchFamily="18" charset="0"/>
              </a:rPr>
              <a:t>sa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sufi-ciente</a:t>
            </a:r>
            <a:r>
              <a:rPr lang="en-US" sz="3600" b="1" dirty="0">
                <a:cs typeface="Times New Roman" panose="02020603050405020304" pitchFamily="18" charset="0"/>
              </a:rPr>
              <a:t> para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Inefable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divina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gra-cia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inmensurable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cual</a:t>
            </a:r>
            <a:r>
              <a:rPr lang="en-US" sz="3600" b="1" dirty="0">
                <a:cs typeface="Times New Roman" panose="02020603050405020304" pitchFamily="18" charset="0"/>
              </a:rPr>
              <a:t> la mar.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Como </a:t>
            </a:r>
            <a:r>
              <a:rPr lang="en-US" sz="3600" b="1" dirty="0" err="1">
                <a:cs typeface="Times New Roman" panose="02020603050405020304" pitchFamily="18" charset="0"/>
              </a:rPr>
              <a:t>clara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fuente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siempre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suficiente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marL="0" lvl="0" indent="0" algn="ctr">
              <a:spcBef>
                <a:spcPct val="0"/>
              </a:spcBef>
            </a:pPr>
            <a:r>
              <a:rPr lang="en-US" sz="3600" b="1" dirty="0">
                <a:cs typeface="Times New Roman" panose="02020603050405020304" pitchFamily="18" charset="0"/>
              </a:rPr>
              <a:t>para </a:t>
            </a:r>
            <a:r>
              <a:rPr lang="en-US" sz="3600" b="1" dirty="0" err="1">
                <a:cs typeface="Times New Roman" panose="02020603050405020304" pitchFamily="18" charset="0"/>
              </a:rPr>
              <a:t>los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perdidos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rescatar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1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0" y="909722"/>
            <a:ext cx="121920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Mujeres</a:t>
            </a:r>
            <a:r>
              <a:rPr lang="en-US" sz="3600" b="1" dirty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pecados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,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cs typeface="Times New Roman" panose="02020603050405020304" pitchFamily="18" charset="0"/>
              </a:rPr>
              <a:t>Hombres: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Perdonando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todos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mis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peca</a:t>
            </a:r>
            <a:r>
              <a:rPr lang="en-US" sz="3600" b="1" dirty="0">
                <a:cs typeface="Times New Roman" panose="02020603050405020304" pitchFamily="18" charset="0"/>
              </a:rPr>
              <a:t>-dos,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Cristo me </a:t>
            </a:r>
            <a:r>
              <a:rPr lang="en-US" sz="3600" b="1" dirty="0" err="1">
                <a:cs typeface="Times New Roman" panose="02020603050405020304" pitchFamily="18" charset="0"/>
              </a:rPr>
              <a:t>limpió</a:t>
            </a:r>
            <a:r>
              <a:rPr lang="en-US" sz="3600" b="1" dirty="0">
                <a:cs typeface="Times New Roman" panose="02020603050405020304" pitchFamily="18" charset="0"/>
              </a:rPr>
              <a:t> de mi </a:t>
            </a:r>
            <a:r>
              <a:rPr lang="en-US" sz="3600" b="1" dirty="0" err="1">
                <a:cs typeface="Times New Roman" panose="02020603050405020304" pitchFamily="18" charset="0"/>
              </a:rPr>
              <a:t>maldad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3600" b="1" dirty="0" err="1">
                <a:cs typeface="Times New Roman" panose="02020603050405020304" pitchFamily="18" charset="0"/>
              </a:rPr>
              <a:t>Alabaré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dulce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nombre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 smtClean="0">
                <a:cs typeface="Times New Roman" panose="02020603050405020304" pitchFamily="18" charset="0"/>
              </a:rPr>
              <a:t>.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405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2022-07-16T14:42:46Z</dcterms:modified>
</cp:coreProperties>
</file>