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0639" y="589359"/>
            <a:ext cx="9570720" cy="920232"/>
            <a:chOff x="-1211076" y="-192881"/>
            <a:chExt cx="20218272" cy="1840463"/>
          </a:xfrm>
        </p:grpSpPr>
        <p:grpSp>
          <p:nvGrpSpPr>
            <p:cNvPr id="3" name="Group 3"/>
            <p:cNvGrpSpPr/>
            <p:nvPr/>
          </p:nvGrpSpPr>
          <p:grpSpPr>
            <a:xfrm>
              <a:off x="-1211076" y="-192881"/>
              <a:ext cx="20218272" cy="1840463"/>
              <a:chOff x="-239225" y="-38100"/>
              <a:chExt cx="3993733" cy="3635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239225" y="0"/>
                <a:ext cx="399373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-1211076" y="14621"/>
              <a:ext cx="20218270" cy="15569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MI AMOR POR </a:t>
              </a:r>
              <a:r>
                <a:rPr lang="en-US" sz="4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tencil" pitchFamily="82" charset="0"/>
                </a:rPr>
                <a:t>TI</a:t>
              </a:r>
              <a:endPara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itchFamily="82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1705020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 ayúdame siempre a vivir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Solo por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solo por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Ti.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Hazme como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Tu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quieras que sea yo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que Señor todo seas para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mi.</a:t>
            </a:r>
          </a:p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mi amor por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 </a:t>
            </a: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sea mi razón de vivir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te pueda dar Señor de mí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 lo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mejor.</a:t>
            </a:r>
            <a:endParaRPr lang="en-US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781476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 haz que tu paz brille en mi ser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 alma sabrá que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u 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eres mi Dios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Quita aquello que me aparte de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Si es que mi voz no se halle en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Ti.</a:t>
            </a:r>
          </a:p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mi amor por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 </a:t>
            </a: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sea mi razón de vivir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te pueda dar Señor de mí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 lo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mejor.</a:t>
            </a:r>
            <a:endParaRPr lang="es-ES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740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845484"/>
            <a:ext cx="9384597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Padre enséñame a valorar </a:t>
            </a:r>
          </a:p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Mis días que son cortos Señor</a:t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Quiero siempre vivir mis días por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</a:t>
            </a: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al tu venir preparado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estar</a:t>
            </a:r>
          </a:p>
          <a:p>
            <a:pPr algn="ctr"/>
            <a: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/>
            </a:r>
            <a:br>
              <a:rPr lang="es-ES" sz="36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mi amor por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Ti </a:t>
            </a: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sea mi razón de vivir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Que te pueda dar Señor de mí</a:t>
            </a:r>
            <a:b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</a:br>
            <a:r>
              <a:rPr lang="es-ES" sz="36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Lo mejor de mi lo </a:t>
            </a:r>
            <a:r>
              <a:rPr lang="es-ES" sz="3600" b="1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mejor.</a:t>
            </a:r>
            <a:endParaRPr lang="es-ES" sz="3600" b="1" dirty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16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Stencil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17</cp:revision>
  <dcterms:created xsi:type="dcterms:W3CDTF">2024-08-04T23:33:34Z</dcterms:created>
  <dcterms:modified xsi:type="dcterms:W3CDTF">2024-10-03T00:30:55Z</dcterms:modified>
</cp:coreProperties>
</file>