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468442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altLang="en-US" sz="3600" b="1" dirty="0" smtClean="0">
                <a:cs typeface="Times New Roman" panose="02020603050405020304" pitchFamily="18" charset="0"/>
              </a:rPr>
              <a:t>//Mi corazón contento esta//</a:t>
            </a:r>
          </a:p>
          <a:p>
            <a:pPr algn="ctr"/>
            <a:r>
              <a:rPr lang="es-ES" altLang="en-US" sz="3600" b="1" dirty="0" smtClean="0">
                <a:cs typeface="Times New Roman" panose="02020603050405020304" pitchFamily="18" charset="0"/>
              </a:rPr>
              <a:t>Porque el Señor ya me salvó.</a:t>
            </a:r>
          </a:p>
          <a:p>
            <a:pPr algn="ctr"/>
            <a:r>
              <a:rPr lang="es-ES" altLang="en-US" sz="3600" b="1" dirty="0">
                <a:cs typeface="Times New Roman" panose="02020603050405020304" pitchFamily="18" charset="0"/>
              </a:rPr>
              <a:t>//Mi corazón contento esta//</a:t>
            </a:r>
          </a:p>
          <a:p>
            <a:pPr algn="ctr"/>
            <a:r>
              <a:rPr lang="es-ES" altLang="en-US" sz="3600" b="1" dirty="0">
                <a:cs typeface="Times New Roman" panose="02020603050405020304" pitchFamily="18" charset="0"/>
              </a:rPr>
              <a:t>Porque el Señor ya me salvó</a:t>
            </a:r>
          </a:p>
          <a:p>
            <a:pPr algn="ctr"/>
            <a:endParaRPr lang="es-ES" altLang="en-US" sz="3600" b="1" dirty="0" smtClean="0"/>
          </a:p>
          <a:p>
            <a:pPr algn="ctr"/>
            <a:r>
              <a:rPr lang="es-ES" altLang="en-US" sz="3600" b="1" dirty="0" smtClean="0">
                <a:cs typeface="Times New Roman" panose="02020603050405020304" pitchFamily="18" charset="0"/>
              </a:rPr>
              <a:t>//¡Oh, qué feliz, oh que feliz</a:t>
            </a:r>
          </a:p>
          <a:p>
            <a:pPr algn="ctr"/>
            <a:r>
              <a:rPr lang="es-ES" altLang="en-US" sz="3600" b="1" dirty="0" smtClean="0">
                <a:cs typeface="Times New Roman" panose="02020603050405020304" pitchFamily="18" charset="0"/>
              </a:rPr>
              <a:t>Se tiente el alma con Jesús,</a:t>
            </a:r>
          </a:p>
          <a:p>
            <a:pPr algn="ctr"/>
            <a:r>
              <a:rPr lang="es-ES" altLang="en-US" sz="3600" b="1" dirty="0" smtClean="0">
                <a:cs typeface="Times New Roman" panose="02020603050405020304" pitchFamily="18" charset="0"/>
              </a:rPr>
              <a:t>Por la paz que ningún otro puede dar!//</a:t>
            </a:r>
            <a:endParaRPr lang="es-ES" sz="3600" b="1" dirty="0">
              <a:effectLst/>
            </a:endParaRPr>
          </a:p>
        </p:txBody>
      </p:sp>
      <p:sp>
        <p:nvSpPr>
          <p:cNvPr id="3" name="3 Rectángulo"/>
          <p:cNvSpPr/>
          <p:nvPr/>
        </p:nvSpPr>
        <p:spPr>
          <a:xfrm>
            <a:off x="0" y="26035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MI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CORAZÓN </a:t>
            </a:r>
            <a:r>
              <a:rPr lang="es-E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CONTENTO </a:t>
            </a: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ESTA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4</cp:revision>
  <dcterms:created xsi:type="dcterms:W3CDTF">2022-03-12T17:51:20Z</dcterms:created>
  <dcterms:modified xsi:type="dcterms:W3CDTF">2022-04-14T20:21:45Z</dcterms:modified>
</cp:coreProperties>
</file>