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3926" y="685800"/>
            <a:ext cx="8424148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5" y="14620"/>
              <a:ext cx="15685256" cy="16158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 DIOS Y MI SALVACIÓN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2518836"/>
            <a:ext cx="9384597" cy="2446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Triste y cansado anduve sin Ti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vida perdida vi.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 imaginaba que fuera a pasar,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Cuando te vi frente a mi.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26" y="1019220"/>
            <a:ext cx="9384597" cy="5047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así fue como llegaste,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alma salvaste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Como un hijo me adoptaste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hoy levanto mi 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voz</a:t>
            </a:r>
            <a:endParaRPr lang="es-ES" sz="32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Para decir que te amo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el mundo se entere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sólo Tu eres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Dios y mi salvación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2291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354244"/>
            <a:ext cx="12192000" cy="2200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Cuando los días de mucho dudar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 Tu existencia era real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Sólo basto ver el cielo y el mar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Para aceptar tu verdad.</a:t>
            </a: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26" y="1019220"/>
            <a:ext cx="9384597" cy="5047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así fue como llegaste,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alma salvaste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Como un hijo me adoptaste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hoy levanto mi 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voz</a:t>
            </a:r>
            <a:endParaRPr lang="es-ES" sz="32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Para decir que te amo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el mundo se entere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sólo Tu eres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Dios y mi salvación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9758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354244"/>
            <a:ext cx="12192000" cy="2200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Hoy ya mi vida tomó dirección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Camino perfecto a </a:t>
            </a:r>
            <a:r>
              <a:rPr lang="es-ES" sz="3200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Sión</a:t>
            </a:r>
            <a:endParaRPr lang="es-ES" sz="32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lo profundo de mi corazón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Te doy mi humilde canción.</a:t>
            </a:r>
          </a:p>
        </p:txBody>
      </p:sp>
    </p:spTree>
    <p:extLst>
      <p:ext uri="{BB962C8B-B14F-4D97-AF65-F5344CB8AC3E}">
        <p14:creationId xmlns:p14="http://schemas.microsoft.com/office/powerpoint/2010/main" val="27228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26" y="1019220"/>
            <a:ext cx="9384597" cy="5047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así fue como llegaste,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alma salvaste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Como un hijo me adoptaste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hoy levanto mi 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voz</a:t>
            </a:r>
            <a:endParaRPr lang="es-ES" sz="32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Para decir que te amo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el mundo se entere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sólo Tu eres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//Mi </a:t>
            </a: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Dios y mi 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salvación//.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2142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200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Canva Sans Bold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2024-08-04T23:33:34Z</dcterms:created>
  <dcterms:modified xsi:type="dcterms:W3CDTF">2024-08-06T23:42:58Z</dcterms:modified>
</cp:coreProperties>
</file>