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7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242969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/>
              <a:t>Mi Señor es Jesucristo</a:t>
            </a:r>
            <a:r>
              <a:rPr lang="es-ES" sz="3600" dirty="0" smtClean="0"/>
              <a:t>, le </a:t>
            </a:r>
            <a:r>
              <a:rPr lang="es-ES" sz="3600" dirty="0"/>
              <a:t>adoro y le </a:t>
            </a:r>
            <a:r>
              <a:rPr lang="es-ES" sz="3600" dirty="0" smtClean="0"/>
              <a:t>sigo.</a:t>
            </a:r>
            <a:endParaRPr lang="es-ES" sz="3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 smtClean="0"/>
              <a:t>Me </a:t>
            </a:r>
            <a:r>
              <a:rPr lang="es-ES" sz="3600" dirty="0"/>
              <a:t>acepta, me </a:t>
            </a:r>
            <a:r>
              <a:rPr lang="es-ES" sz="3600" dirty="0" smtClean="0"/>
              <a:t>perdona, me </a:t>
            </a:r>
            <a:r>
              <a:rPr lang="es-ES" sz="3600" dirty="0"/>
              <a:t>transforma, Aleluya</a:t>
            </a:r>
            <a:r>
              <a:rPr lang="es-ES" sz="3600" dirty="0" smtClean="0"/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000" dirty="0"/>
          </a:p>
          <a:p>
            <a:pPr algn="ctr">
              <a:defRPr/>
            </a:pPr>
            <a:r>
              <a:rPr lang="es-ES" sz="2800" b="1" dirty="0"/>
              <a:t>Varones:</a:t>
            </a:r>
          </a:p>
          <a:p>
            <a:pPr algn="ctr">
              <a:defRPr/>
            </a:pPr>
            <a:r>
              <a:rPr lang="es-ES" sz="3600" b="1" dirty="0" smtClean="0"/>
              <a:t>Aleluya x8 veces</a:t>
            </a:r>
            <a:endParaRPr lang="es-ES" sz="3600" b="1" dirty="0"/>
          </a:p>
          <a:p>
            <a:pPr algn="ctr">
              <a:defRPr/>
            </a:pPr>
            <a:endParaRPr lang="es-ES" b="1" dirty="0"/>
          </a:p>
          <a:p>
            <a:pPr algn="ctr">
              <a:defRPr/>
            </a:pPr>
            <a:r>
              <a:rPr lang="es-ES" sz="2800" b="1" dirty="0"/>
              <a:t>  Mujeres: </a:t>
            </a:r>
          </a:p>
          <a:p>
            <a:pPr algn="ctr">
              <a:defRPr/>
            </a:pPr>
            <a:r>
              <a:rPr lang="es-ES" sz="3600" b="1" dirty="0"/>
              <a:t>Cristo vino al </a:t>
            </a:r>
            <a:r>
              <a:rPr lang="es-ES" sz="3600" b="1" dirty="0" smtClean="0"/>
              <a:t>mundo con </a:t>
            </a:r>
            <a:r>
              <a:rPr lang="es-ES" sz="3600" b="1" dirty="0"/>
              <a:t>la verdad,</a:t>
            </a:r>
          </a:p>
          <a:p>
            <a:pPr algn="ctr">
              <a:defRPr/>
            </a:pPr>
            <a:r>
              <a:rPr lang="es-ES" sz="3600" b="1" dirty="0"/>
              <a:t>para rescatar a la humanidad.</a:t>
            </a:r>
          </a:p>
          <a:p>
            <a:pPr algn="ctr">
              <a:defRPr/>
            </a:pPr>
            <a:r>
              <a:rPr lang="es-ES" sz="3600" b="1" dirty="0"/>
              <a:t>Superó la muerte y la maldad</a:t>
            </a:r>
          </a:p>
          <a:p>
            <a:pPr algn="ctr">
              <a:defRPr/>
            </a:pPr>
            <a:r>
              <a:rPr lang="es-ES" sz="3600" b="1" dirty="0"/>
              <a:t>y ya reina por la eternidad.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600" b="1" dirty="0"/>
          </a:p>
        </p:txBody>
      </p:sp>
      <p:sp>
        <p:nvSpPr>
          <p:cNvPr id="3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MI </a:t>
            </a: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SEÑOR ES JESUCRISTO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606474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/>
              <a:t>Mi Señor es Jesucristo</a:t>
            </a:r>
            <a:r>
              <a:rPr lang="es-ES" sz="3600" dirty="0" smtClean="0"/>
              <a:t>, es </a:t>
            </a:r>
            <a:r>
              <a:rPr lang="es-ES" sz="3600" dirty="0"/>
              <a:t>con gozo que le sirvo.</a:t>
            </a:r>
          </a:p>
          <a:p>
            <a:pPr algn="ctr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/>
              <a:t>Viene pronto a llevarme</a:t>
            </a:r>
            <a:r>
              <a:rPr lang="es-ES" sz="3600" dirty="0" smtClean="0"/>
              <a:t>, a </a:t>
            </a:r>
            <a:r>
              <a:rPr lang="es-ES" sz="3600" dirty="0"/>
              <a:t>su gloria, Aleluya.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000" b="1" dirty="0"/>
          </a:p>
          <a:p>
            <a:pPr algn="ctr">
              <a:defRPr/>
            </a:pPr>
            <a:r>
              <a:rPr lang="es-ES" sz="2800" b="1" dirty="0"/>
              <a:t>Varones:</a:t>
            </a:r>
          </a:p>
          <a:p>
            <a:pPr algn="ctr">
              <a:defRPr/>
            </a:pPr>
            <a:r>
              <a:rPr lang="es-ES" sz="3600" b="1" dirty="0" smtClean="0"/>
              <a:t>Aleluya x8 veces</a:t>
            </a:r>
            <a:endParaRPr lang="es-ES" sz="3600" b="1" dirty="0"/>
          </a:p>
          <a:p>
            <a:pPr algn="ctr">
              <a:defRPr/>
            </a:pPr>
            <a:endParaRPr lang="es-ES" b="1" dirty="0"/>
          </a:p>
          <a:p>
            <a:pPr algn="ctr">
              <a:defRPr/>
            </a:pPr>
            <a:r>
              <a:rPr lang="es-ES" sz="2800" b="1" dirty="0"/>
              <a:t>  Mujeres: </a:t>
            </a:r>
          </a:p>
          <a:p>
            <a:pPr algn="ctr">
              <a:defRPr/>
            </a:pPr>
            <a:r>
              <a:rPr lang="es-ES" sz="3600" b="1" dirty="0"/>
              <a:t>Cristo vino al </a:t>
            </a:r>
            <a:r>
              <a:rPr lang="es-ES" sz="3600" b="1" dirty="0" smtClean="0"/>
              <a:t>mundo con </a:t>
            </a:r>
            <a:r>
              <a:rPr lang="es-ES" sz="3600" b="1" dirty="0"/>
              <a:t>la verdad,</a:t>
            </a:r>
          </a:p>
          <a:p>
            <a:pPr algn="ctr">
              <a:defRPr/>
            </a:pPr>
            <a:r>
              <a:rPr lang="es-ES" sz="3600" b="1" dirty="0"/>
              <a:t>para rescatar a la humanidad.</a:t>
            </a:r>
          </a:p>
          <a:p>
            <a:pPr algn="ctr">
              <a:defRPr/>
            </a:pPr>
            <a:r>
              <a:rPr lang="es-ES" sz="3600" b="1" dirty="0"/>
              <a:t>Superó la muerte y la maldad</a:t>
            </a:r>
          </a:p>
          <a:p>
            <a:pPr algn="ctr">
              <a:defRPr/>
            </a:pPr>
            <a:r>
              <a:rPr lang="es-ES" sz="3600" b="1" dirty="0"/>
              <a:t>y ya reina por la eternidad</a:t>
            </a:r>
            <a:r>
              <a:rPr lang="es-ES" sz="3600" b="1" dirty="0" smtClean="0"/>
              <a:t>.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23520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119</Words>
  <Application>Microsoft Office PowerPoint</Application>
  <PresentationFormat>Panorámica</PresentationFormat>
  <Paragraphs>23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7</cp:revision>
  <dcterms:created xsi:type="dcterms:W3CDTF">2022-03-12T17:51:20Z</dcterms:created>
  <dcterms:modified xsi:type="dcterms:W3CDTF">2023-08-12T22:56:39Z</dcterms:modified>
</cp:coreProperties>
</file>