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422262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3600" b="1" dirty="0">
                <a:effectLst/>
              </a:rPr>
              <a:t>Mi ser alaba al Señor</a:t>
            </a:r>
          </a:p>
          <a:p>
            <a:pPr algn="ctr">
              <a:defRPr/>
            </a:pPr>
            <a:r>
              <a:rPr lang="es-ES_tradnl" sz="3600" b="1" dirty="0">
                <a:effectLst/>
              </a:rPr>
              <a:t>Y se goza mi espíritu en Jesucristo</a:t>
            </a:r>
          </a:p>
          <a:p>
            <a:pPr algn="ctr">
              <a:defRPr/>
            </a:pPr>
            <a:r>
              <a:rPr lang="es-ES_tradnl" sz="3600" b="1" dirty="0">
                <a:effectLst/>
              </a:rPr>
              <a:t>Mi ser alaba al Señor</a:t>
            </a:r>
          </a:p>
          <a:p>
            <a:pPr algn="ctr">
              <a:defRPr/>
            </a:pPr>
            <a:r>
              <a:rPr lang="es-ES_tradnl" sz="3600" b="1" dirty="0">
                <a:effectLst/>
              </a:rPr>
              <a:t>Y se goza mi espíritu en Dios</a:t>
            </a:r>
            <a:r>
              <a:rPr lang="es-ES_tradnl" sz="3600" b="1" dirty="0" smtClean="0">
                <a:effectLst/>
              </a:rPr>
              <a:t>.</a:t>
            </a:r>
          </a:p>
          <a:p>
            <a:pPr algn="ctr">
              <a:defRPr/>
            </a:pPr>
            <a:endParaRPr lang="es-ES_tradnl" sz="3600" b="1" dirty="0">
              <a:effectLst/>
            </a:endParaRPr>
          </a:p>
          <a:p>
            <a:pPr algn="ctr">
              <a:defRPr/>
            </a:pPr>
            <a:r>
              <a:rPr lang="es-ES_tradnl" sz="3600" b="1" dirty="0">
                <a:effectLst/>
              </a:rPr>
              <a:t>Pues sus obras son poderosas</a:t>
            </a:r>
          </a:p>
          <a:p>
            <a:pPr algn="ctr">
              <a:defRPr/>
            </a:pPr>
            <a:r>
              <a:rPr lang="es-ES_tradnl" sz="3600" b="1" dirty="0">
                <a:effectLst/>
              </a:rPr>
              <a:t>Con su espíritu el me guiará</a:t>
            </a:r>
          </a:p>
          <a:p>
            <a:pPr algn="ctr">
              <a:defRPr/>
            </a:pPr>
            <a:r>
              <a:rPr lang="es-ES_tradnl" sz="3600" b="1" dirty="0">
                <a:effectLst/>
              </a:rPr>
              <a:t>Bondadoso ha sido mi Señor</a:t>
            </a:r>
          </a:p>
          <a:p>
            <a:pPr algn="ctr">
              <a:defRPr/>
            </a:pPr>
            <a:r>
              <a:rPr lang="es-ES_tradnl" sz="3600" b="1" dirty="0">
                <a:effectLst/>
              </a:rPr>
              <a:t>Grande es el </a:t>
            </a:r>
            <a:r>
              <a:rPr lang="es-ES_tradnl" sz="3600" b="1" dirty="0" smtClean="0">
                <a:effectLst/>
              </a:rPr>
              <a:t>Señor, grande </a:t>
            </a:r>
            <a:r>
              <a:rPr lang="es-ES_tradnl" sz="3600" b="1" dirty="0">
                <a:effectLst/>
              </a:rPr>
              <a:t>es el Señor</a:t>
            </a:r>
            <a:r>
              <a:rPr lang="es-ES_tradnl" sz="3600" b="1" dirty="0">
                <a:effectLst/>
              </a:rPr>
              <a:t>.</a:t>
            </a:r>
            <a:endParaRPr lang="es-ES_tradnl" sz="3600" b="1" dirty="0">
              <a:effectLst/>
            </a:endParaRPr>
          </a:p>
        </p:txBody>
      </p:sp>
      <p:sp>
        <p:nvSpPr>
          <p:cNvPr id="3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MI </a:t>
            </a: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SER ALABA AL SEÑOR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831137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3600" b="1" dirty="0">
                <a:effectLst/>
              </a:rPr>
              <a:t>Mi ser alaba al Señor</a:t>
            </a:r>
          </a:p>
          <a:p>
            <a:pPr algn="ctr">
              <a:defRPr/>
            </a:pPr>
            <a:r>
              <a:rPr lang="es-ES_tradnl" sz="3600" b="1" dirty="0">
                <a:effectLst/>
              </a:rPr>
              <a:t>Y se goza mi espíritu en Jesucristo</a:t>
            </a:r>
          </a:p>
          <a:p>
            <a:pPr algn="ctr">
              <a:defRPr/>
            </a:pPr>
            <a:r>
              <a:rPr lang="es-ES_tradnl" sz="3600" b="1" dirty="0">
                <a:effectLst/>
              </a:rPr>
              <a:t>Mi ser alaba al Señor</a:t>
            </a:r>
          </a:p>
          <a:p>
            <a:pPr algn="ctr">
              <a:defRPr/>
            </a:pPr>
            <a:r>
              <a:rPr lang="es-ES_tradnl" sz="3600" b="1" dirty="0">
                <a:effectLst/>
              </a:rPr>
              <a:t>Y se goza mi espíritu en Dios</a:t>
            </a:r>
            <a:r>
              <a:rPr lang="es-ES_tradnl" sz="3600" b="1" dirty="0" smtClean="0">
                <a:effectLst/>
              </a:rPr>
              <a:t>.</a:t>
            </a:r>
          </a:p>
          <a:p>
            <a:pPr algn="ctr">
              <a:defRPr/>
            </a:pPr>
            <a:endParaRPr lang="es-ES_tradnl" sz="3600" b="1" dirty="0">
              <a:effectLst/>
            </a:endParaRPr>
          </a:p>
          <a:p>
            <a:pPr algn="ctr">
              <a:defRPr/>
            </a:pPr>
            <a:r>
              <a:rPr lang="es-ES_tradnl" sz="3600" b="1" dirty="0">
                <a:effectLst/>
              </a:rPr>
              <a:t>Pues sus obras son poderosas</a:t>
            </a:r>
          </a:p>
          <a:p>
            <a:pPr algn="ctr">
              <a:defRPr/>
            </a:pPr>
            <a:r>
              <a:rPr lang="es-ES_tradnl" sz="3600" b="1" dirty="0">
                <a:effectLst/>
              </a:rPr>
              <a:t>Con su espíritu el me guiará</a:t>
            </a:r>
          </a:p>
          <a:p>
            <a:pPr algn="ctr">
              <a:defRPr/>
            </a:pPr>
            <a:r>
              <a:rPr lang="es-ES_tradnl" sz="3600" b="1" dirty="0">
                <a:effectLst/>
              </a:rPr>
              <a:t>Bondadoso ha sido mi Señor</a:t>
            </a:r>
          </a:p>
          <a:p>
            <a:pPr algn="ctr">
              <a:defRPr/>
            </a:pPr>
            <a:r>
              <a:rPr lang="es-ES_tradnl" sz="3600" b="1" dirty="0">
                <a:effectLst/>
              </a:rPr>
              <a:t>Grande es el </a:t>
            </a:r>
            <a:r>
              <a:rPr lang="es-ES_tradnl" sz="3600" b="1" dirty="0" smtClean="0">
                <a:effectLst/>
              </a:rPr>
              <a:t>Señor, grande </a:t>
            </a:r>
            <a:r>
              <a:rPr lang="es-ES_tradnl" sz="3600" b="1" dirty="0">
                <a:effectLst/>
              </a:rPr>
              <a:t>es el Señor</a:t>
            </a:r>
            <a:r>
              <a:rPr lang="es-ES_tradnl" sz="3600" b="1" dirty="0">
                <a:effectLst/>
              </a:rPr>
              <a:t>.</a:t>
            </a:r>
            <a:endParaRPr lang="es-ES_tradnl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3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107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5</cp:revision>
  <dcterms:created xsi:type="dcterms:W3CDTF">2022-03-12T17:51:20Z</dcterms:created>
  <dcterms:modified xsi:type="dcterms:W3CDTF">2022-07-16T17:45:35Z</dcterms:modified>
</cp:coreProperties>
</file>