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MIRARTE SOLO A TI SEÑOR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5920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3200400" algn="l"/>
              </a:tabLst>
              <a:defRPr/>
            </a:pPr>
            <a:r>
              <a:rPr lang="es-AR" sz="3600" b="1" dirty="0"/>
              <a:t>Mirarte solo a Ti, Señor,</a:t>
            </a:r>
            <a:endParaRPr lang="en-US" sz="3600" b="1" dirty="0"/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mirarte solo a Ti, Señor,</a:t>
            </a:r>
            <a:endParaRPr lang="en-US" sz="3600" b="1" dirty="0"/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mirarte solo a Ti, Señor,</a:t>
            </a:r>
            <a:endParaRPr lang="en-US" sz="3600" b="1" dirty="0"/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 y no mirar atrás.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endParaRPr lang="es-AR" sz="2800" b="1" dirty="0"/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Seguir tu caminar, Señor,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Seguir sin desmayar, Señor,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Postrarme ante tu altar, Señor,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Y no mirar atrás</a:t>
            </a:r>
            <a:r>
              <a:rPr lang="es-AR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14264"/>
            <a:ext cx="1219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Seguirte solo a ti, Señor,</a:t>
            </a:r>
          </a:p>
          <a:p>
            <a:pPr algn="ctr">
              <a:defRPr/>
            </a:pPr>
            <a:r>
              <a:rPr lang="es-ES" sz="3600" b="1" dirty="0"/>
              <a:t>seguirte solo a ti, Señor,</a:t>
            </a:r>
          </a:p>
          <a:p>
            <a:pPr algn="ctr">
              <a:defRPr/>
            </a:pPr>
            <a:r>
              <a:rPr lang="es-ES" sz="3600" b="1" dirty="0"/>
              <a:t>seguirte solo a ti, Señor,</a:t>
            </a:r>
          </a:p>
          <a:p>
            <a:pPr algn="ctr">
              <a:defRPr/>
            </a:pPr>
            <a:r>
              <a:rPr lang="es-ES" sz="3600" b="1" dirty="0"/>
              <a:t>y no mirar atrás.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endParaRPr lang="es-AR" sz="2800" b="1" dirty="0"/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Seguir tu caminar, Señor,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Seguir sin desmayar, Señor,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Postrarme ante tu altar, Señor,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Y no mirar atrás</a:t>
            </a:r>
            <a:r>
              <a:rPr lang="es-AR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14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14264"/>
            <a:ext cx="1219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Servirte solo a ti, Señor,</a:t>
            </a:r>
          </a:p>
          <a:p>
            <a:pPr algn="ctr">
              <a:defRPr/>
            </a:pPr>
            <a:r>
              <a:rPr lang="es-ES" sz="3600" b="1" dirty="0"/>
              <a:t>servirte solo a ti, Señor,</a:t>
            </a:r>
          </a:p>
          <a:p>
            <a:pPr algn="ctr">
              <a:defRPr/>
            </a:pPr>
            <a:r>
              <a:rPr lang="es-ES" sz="3600" b="1" dirty="0"/>
              <a:t>servirte solo a ti, Señor,</a:t>
            </a:r>
          </a:p>
          <a:p>
            <a:pPr algn="ctr">
              <a:defRPr/>
            </a:pPr>
            <a:r>
              <a:rPr lang="es-ES" sz="3600" b="1" dirty="0"/>
              <a:t>y no mirar atrás.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endParaRPr lang="es-AR" sz="2800" b="1" dirty="0"/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Seguir tu caminar, Señor,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Seguir sin desmayar, Señor,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Postrarme ante tu altar, Señor,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Y no mirar atrás</a:t>
            </a:r>
            <a:r>
              <a:rPr lang="es-AR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66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14264"/>
            <a:ext cx="1219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Amarte solo a ti, Señor,</a:t>
            </a:r>
          </a:p>
          <a:p>
            <a:pPr algn="ctr">
              <a:defRPr/>
            </a:pPr>
            <a:r>
              <a:rPr lang="es-ES" sz="3600" b="1" dirty="0"/>
              <a:t>amarte solo a ti, Señor,</a:t>
            </a:r>
          </a:p>
          <a:p>
            <a:pPr algn="ctr">
              <a:defRPr/>
            </a:pPr>
            <a:r>
              <a:rPr lang="es-ES" sz="3600" b="1" dirty="0"/>
              <a:t>amarte solo a ti, Señor,</a:t>
            </a:r>
          </a:p>
          <a:p>
            <a:pPr algn="ctr">
              <a:defRPr/>
            </a:pPr>
            <a:r>
              <a:rPr lang="es-ES" sz="3600" b="1" dirty="0"/>
              <a:t>Y no </a:t>
            </a:r>
            <a:r>
              <a:rPr lang="es-ES" sz="3600" b="1" dirty="0" smtClean="0"/>
              <a:t>mirar atrás.</a:t>
            </a:r>
            <a:endParaRPr lang="es-ES" sz="3600" b="1" dirty="0"/>
          </a:p>
          <a:p>
            <a:pPr algn="ctr" eaLnBrk="0" hangingPunct="0">
              <a:tabLst>
                <a:tab pos="3200400" algn="l"/>
              </a:tabLst>
              <a:defRPr/>
            </a:pPr>
            <a:endParaRPr lang="es-AR" sz="2800" b="1" dirty="0"/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Seguir tu caminar, Señor,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Seguir sin desmayar, Señor,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Postrarme ante tu altar, Señor,</a:t>
            </a:r>
          </a:p>
          <a:p>
            <a:pPr algn="ctr" eaLnBrk="0" hangingPunct="0">
              <a:tabLst>
                <a:tab pos="3200400" algn="l"/>
              </a:tabLst>
              <a:defRPr/>
            </a:pPr>
            <a:r>
              <a:rPr lang="es-AR" sz="3600" b="1" dirty="0"/>
              <a:t>Y no mirar atrás</a:t>
            </a:r>
            <a:r>
              <a:rPr lang="es-AR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187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206</Words>
  <Application>Microsoft Office PowerPoint</Application>
  <PresentationFormat>Panorámica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3</cp:revision>
  <dcterms:created xsi:type="dcterms:W3CDTF">2022-03-12T17:51:20Z</dcterms:created>
  <dcterms:modified xsi:type="dcterms:W3CDTF">2022-04-14T20:06:38Z</dcterms:modified>
</cp:coreProperties>
</file>