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MONTAÑAS Y VALLES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2706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/>
              <a:t>Los cielos celestes y el bello arco iris</a:t>
            </a:r>
            <a:endParaRPr lang="en-US" sz="3600" b="1" dirty="0"/>
          </a:p>
          <a:p>
            <a:pPr algn="ctr"/>
            <a:r>
              <a:rPr lang="es-AR" sz="3600" b="1" dirty="0"/>
              <a:t>    Son lo que yo veo cuando </a:t>
            </a:r>
          </a:p>
          <a:p>
            <a:pPr algn="ctr"/>
            <a:r>
              <a:rPr lang="es-AR" sz="3600" b="1" dirty="0"/>
              <a:t>Cristo vive en mi</a:t>
            </a:r>
            <a:endParaRPr lang="en-US" sz="3600" b="1" dirty="0"/>
          </a:p>
          <a:p>
            <a:pPr algn="ctr"/>
            <a:endParaRPr lang="es-AR" sz="3600" b="1" dirty="0"/>
          </a:p>
          <a:p>
            <a:pPr algn="ctr"/>
            <a:r>
              <a:rPr lang="es-AR" sz="3600" b="1" dirty="0"/>
              <a:t>Sé que Jesús vive en mi corazón,</a:t>
            </a:r>
            <a:endParaRPr lang="en-US" sz="3600" b="1" dirty="0"/>
          </a:p>
          <a:p>
            <a:pPr algn="ctr"/>
            <a:r>
              <a:rPr lang="es-AR" sz="3600" b="1" dirty="0"/>
              <a:t>Habita siempre en mi.</a:t>
            </a:r>
            <a:endParaRPr lang="en-US" sz="3600" b="1" dirty="0"/>
          </a:p>
          <a:p>
            <a:pPr algn="ctr"/>
            <a:r>
              <a:rPr lang="es-AR" sz="3600" b="1" dirty="0"/>
              <a:t>Nunca mas estaré sin Jesús,</a:t>
            </a:r>
            <a:endParaRPr lang="en-US" sz="3600" b="1" dirty="0"/>
          </a:p>
          <a:p>
            <a:pPr algn="ctr"/>
            <a:r>
              <a:rPr lang="es-AR" sz="3600" b="1" dirty="0"/>
              <a:t>Porque El entró en mi </a:t>
            </a:r>
            <a:r>
              <a:rPr lang="es-AR" sz="3600" b="1" dirty="0" smtClean="0"/>
              <a:t>corazón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320669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/>
              <a:t>Montañas y valles y vistas inmensas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    Son obras de nuestro eterno Señor</a:t>
            </a:r>
            <a:r>
              <a:rPr lang="es-AR" sz="3600" b="1" dirty="0" smtClean="0"/>
              <a:t>.</a:t>
            </a:r>
          </a:p>
          <a:p>
            <a:pPr algn="ctr" eaLnBrk="0" hangingPunct="0"/>
            <a:endParaRPr lang="es-AR" sz="3600" b="1" dirty="0" smtClean="0"/>
          </a:p>
          <a:p>
            <a:pPr algn="ctr" eaLnBrk="0" hangingPunct="0"/>
            <a:r>
              <a:rPr lang="es-AR" sz="3600" b="1" dirty="0"/>
              <a:t>Sé que Jesús vive en mi corazón,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Habita siempre en mi.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Nunca mas estaré sin Jesús,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Porque El entró en mi </a:t>
            </a:r>
            <a:r>
              <a:rPr lang="es-AR" sz="3600" b="1" dirty="0"/>
              <a:t>corazón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184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320669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b="1" dirty="0"/>
              <a:t>Estrellas brillantes, el sol y la luna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    Proclaman la gloria de </a:t>
            </a:r>
            <a:r>
              <a:rPr lang="es-AR" sz="3600" b="1" dirty="0" smtClean="0"/>
              <a:t>nuestro </a:t>
            </a:r>
            <a:r>
              <a:rPr lang="es-AR" sz="3600" b="1" dirty="0"/>
              <a:t>Creador</a:t>
            </a:r>
            <a:endParaRPr lang="en-US" sz="3600" b="1" dirty="0"/>
          </a:p>
          <a:p>
            <a:pPr algn="ctr" eaLnBrk="0" hangingPunct="0"/>
            <a:endParaRPr lang="es-AR" sz="3600" b="1" dirty="0" smtClean="0"/>
          </a:p>
          <a:p>
            <a:pPr algn="ctr" eaLnBrk="0" hangingPunct="0"/>
            <a:r>
              <a:rPr lang="es-AR" sz="3600" b="1" dirty="0"/>
              <a:t>Sé que Jesús vive en mi corazón,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Habita siempre en mi.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Nunca mas estaré sin Jesús,</a:t>
            </a:r>
            <a:endParaRPr lang="en-US" sz="3600" b="1" dirty="0"/>
          </a:p>
          <a:p>
            <a:pPr algn="ctr" eaLnBrk="0" hangingPunct="0"/>
            <a:r>
              <a:rPr lang="es-AR" sz="3600" b="1" dirty="0"/>
              <a:t>Porque El entró en mi </a:t>
            </a:r>
            <a:r>
              <a:rPr lang="es-AR" sz="3600" b="1" dirty="0"/>
              <a:t>corazón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15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2022-07-16T17:09:22Z</dcterms:modified>
</cp:coreProperties>
</file>