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956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NADIE COMO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TÚ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15952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800" dirty="0" smtClean="0"/>
              <a:t>Nadie como tú,</a:t>
            </a:r>
          </a:p>
          <a:p>
            <a:pPr algn="ctr">
              <a:defRPr/>
            </a:pPr>
            <a:r>
              <a:rPr lang="es-ES" sz="3800" dirty="0" smtClean="0"/>
              <a:t>Puede tocar el corazón como tú.</a:t>
            </a:r>
          </a:p>
          <a:p>
            <a:pPr algn="ctr">
              <a:defRPr/>
            </a:pPr>
            <a:r>
              <a:rPr lang="es-ES" sz="3800" dirty="0" smtClean="0"/>
              <a:t>Podría buscar por toda la eternidad</a:t>
            </a:r>
          </a:p>
          <a:p>
            <a:pPr algn="ctr">
              <a:defRPr/>
            </a:pPr>
            <a:r>
              <a:rPr lang="es-ES" sz="3800" dirty="0" smtClean="0"/>
              <a:t>Y hallar que nadie es como tú.</a:t>
            </a:r>
          </a:p>
          <a:p>
            <a:pPr algn="ctr">
              <a:defRPr/>
            </a:pPr>
            <a:endParaRPr lang="es-ES" sz="3800" dirty="0"/>
          </a:p>
          <a:p>
            <a:pPr algn="ctr">
              <a:defRPr/>
            </a:pPr>
            <a:r>
              <a:rPr lang="es-ES" sz="3800" dirty="0" smtClean="0"/>
              <a:t>Sólo tú, Señor,</a:t>
            </a:r>
          </a:p>
          <a:p>
            <a:pPr algn="ctr">
              <a:defRPr/>
            </a:pPr>
            <a:r>
              <a:rPr lang="es-ES" sz="3800" dirty="0" smtClean="0"/>
              <a:t>Puedes saciar la sed de mi corazón.</a:t>
            </a:r>
          </a:p>
          <a:p>
            <a:pPr algn="ctr">
              <a:defRPr/>
            </a:pPr>
            <a:r>
              <a:rPr lang="es-ES" sz="3800" dirty="0" smtClean="0"/>
              <a:t>Cambiar mi vida y darme tu santidad.</a:t>
            </a:r>
          </a:p>
          <a:p>
            <a:pPr algn="ctr">
              <a:defRPr/>
            </a:pPr>
            <a:r>
              <a:rPr lang="es-ES" sz="3800" dirty="0" smtClean="0"/>
              <a:t>Señor, nadie es como tú.</a:t>
            </a:r>
            <a:endParaRPr lang="es-ES" sz="38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16</cp:revision>
  <dcterms:created xsi:type="dcterms:W3CDTF">2022-03-12T17:51:20Z</dcterms:created>
  <dcterms:modified xsi:type="dcterms:W3CDTF">2024-09-02T23:55:50Z</dcterms:modified>
</cp:coreProperties>
</file>