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NO HAY DIOS TAN GRANDE COMO TU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2179641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600" b="1" dirty="0" smtClean="0"/>
              <a:t>//No </a:t>
            </a:r>
            <a:r>
              <a:rPr lang="en-US" sz="3600" b="1" dirty="0"/>
              <a:t>hay Dios tan </a:t>
            </a:r>
            <a:r>
              <a:rPr lang="en-US" sz="3600" b="1" dirty="0" err="1"/>
              <a:t>grande</a:t>
            </a:r>
            <a:r>
              <a:rPr lang="en-US" sz="3600" b="1" dirty="0"/>
              <a:t> </a:t>
            </a:r>
            <a:r>
              <a:rPr lang="en-US" sz="3600" b="1" dirty="0" err="1"/>
              <a:t>como</a:t>
            </a:r>
            <a:r>
              <a:rPr lang="en-US" sz="3600" b="1" dirty="0"/>
              <a:t> </a:t>
            </a:r>
            <a:r>
              <a:rPr lang="en-US" sz="3600" b="1" dirty="0" err="1"/>
              <a:t>Tú</a:t>
            </a:r>
            <a:r>
              <a:rPr lang="en-US" sz="3600" b="1" dirty="0"/>
              <a:t>;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600" b="1" dirty="0"/>
              <a:t>No lo hay, no lo hay</a:t>
            </a:r>
            <a:r>
              <a:rPr lang="en-US" sz="3600" b="1" dirty="0" smtClean="0"/>
              <a:t>.//</a:t>
            </a:r>
            <a:endParaRPr lang="en-US" sz="3600" b="1" dirty="0"/>
          </a:p>
          <a:p>
            <a:pPr algn="ctr"/>
            <a:endParaRPr lang="es-ES" altLang="en-US" sz="2800" b="1" dirty="0" smtClean="0"/>
          </a:p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// No hay Dios que </a:t>
            </a:r>
            <a:r>
              <a:rPr lang="en-US" sz="3600" b="1" dirty="0" err="1"/>
              <a:t>pueda</a:t>
            </a:r>
            <a:r>
              <a:rPr lang="en-US" sz="3600" b="1" dirty="0"/>
              <a:t> </a:t>
            </a:r>
            <a:r>
              <a:rPr lang="en-US" sz="3600" b="1" dirty="0" err="1"/>
              <a:t>hacer</a:t>
            </a:r>
            <a:r>
              <a:rPr lang="en-US" sz="3600" b="1" dirty="0"/>
              <a:t> las </a:t>
            </a:r>
            <a:r>
              <a:rPr lang="en-US" sz="3600" b="1" dirty="0" err="1"/>
              <a:t>Obras</a:t>
            </a:r>
            <a:r>
              <a:rPr lang="en-US" sz="3600" b="1" dirty="0"/>
              <a:t>, </a:t>
            </a:r>
            <a:endParaRPr lang="en-US" sz="3600" b="1" dirty="0" smtClean="0"/>
          </a:p>
          <a:p>
            <a:pPr algn="ctr">
              <a:spcBef>
                <a:spcPct val="50000"/>
              </a:spcBef>
              <a:defRPr/>
            </a:pPr>
            <a:r>
              <a:rPr lang="en-US" sz="3600" b="1" dirty="0" err="1" smtClean="0"/>
              <a:t>como</a:t>
            </a:r>
            <a:r>
              <a:rPr lang="en-US" sz="3600" b="1" dirty="0" smtClean="0"/>
              <a:t> </a:t>
            </a:r>
            <a:r>
              <a:rPr lang="en-US" sz="3600" b="1" dirty="0"/>
              <a:t>las que </a:t>
            </a:r>
            <a:r>
              <a:rPr lang="en-US" sz="3600" b="1" dirty="0" err="1"/>
              <a:t>haces</a:t>
            </a:r>
            <a:r>
              <a:rPr lang="en-US" sz="3600" b="1" dirty="0"/>
              <a:t> </a:t>
            </a:r>
            <a:r>
              <a:rPr lang="en-US" sz="3600" b="1" dirty="0" err="1"/>
              <a:t>Tú</a:t>
            </a:r>
            <a:r>
              <a:rPr lang="en-US" sz="3600" b="1" dirty="0"/>
              <a:t>. //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0502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600" b="1" dirty="0">
                <a:cs typeface="Times New Roman" panose="02020603050405020304" pitchFamily="18" charset="0"/>
              </a:rPr>
              <a:t>// No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con </a:t>
            </a:r>
            <a:r>
              <a:rPr lang="en-US" sz="3600" b="1" dirty="0" err="1">
                <a:cs typeface="Times New Roman" panose="02020603050405020304" pitchFamily="18" charset="0"/>
              </a:rPr>
              <a:t>espada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ni</a:t>
            </a:r>
            <a:r>
              <a:rPr lang="en-US" sz="3600" b="1" dirty="0">
                <a:cs typeface="Times New Roman" panose="02020603050405020304" pitchFamily="18" charset="0"/>
              </a:rPr>
              <a:t> con </a:t>
            </a:r>
            <a:r>
              <a:rPr lang="en-US" sz="3600" b="1" dirty="0" err="1">
                <a:cs typeface="Times New Roman" panose="02020603050405020304" pitchFamily="18" charset="0"/>
              </a:rPr>
              <a:t>ejército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endParaRPr lang="en-US" sz="3600" b="1" dirty="0" smtClean="0">
              <a:cs typeface="Times New Roman" panose="02020603050405020304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600" b="1" dirty="0" smtClean="0">
                <a:cs typeface="Times New Roman" panose="02020603050405020304" pitchFamily="18" charset="0"/>
              </a:rPr>
              <a:t>Mas </a:t>
            </a:r>
            <a:r>
              <a:rPr lang="en-US" sz="3600" b="1" dirty="0">
                <a:cs typeface="Times New Roman" panose="02020603050405020304" pitchFamily="18" charset="0"/>
              </a:rPr>
              <a:t>con </a:t>
            </a:r>
            <a:r>
              <a:rPr lang="en-US" sz="3600" b="1" dirty="0" err="1">
                <a:cs typeface="Times New Roman" panose="02020603050405020304" pitchFamily="18" charset="0"/>
              </a:rPr>
              <a:t>tu</a:t>
            </a:r>
            <a:r>
              <a:rPr lang="en-US" sz="3600" b="1" dirty="0">
                <a:cs typeface="Times New Roman" panose="02020603050405020304" pitchFamily="18" charset="0"/>
              </a:rPr>
              <a:t> Santo </a:t>
            </a:r>
            <a:r>
              <a:rPr lang="en-US" sz="3600" b="1" dirty="0" err="1">
                <a:cs typeface="Times New Roman" panose="02020603050405020304" pitchFamily="18" charset="0"/>
              </a:rPr>
              <a:t>Espíritu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cs typeface="Times New Roman" panose="02020603050405020304" pitchFamily="18" charset="0"/>
              </a:rPr>
              <a:t>//</a:t>
            </a:r>
            <a:r>
              <a:rPr lang="es-ES" altLang="en-US" sz="3600" b="1" dirty="0" smtClean="0">
                <a:cs typeface="Times New Roman" panose="02020603050405020304" pitchFamily="18" charset="0"/>
              </a:rPr>
              <a:t>.</a:t>
            </a:r>
            <a:endParaRPr lang="es-ES" altLang="en-US" sz="3600" b="1" dirty="0"/>
          </a:p>
          <a:p>
            <a:pPr algn="ctr"/>
            <a:endParaRPr lang="es-ES" altLang="en-US" sz="2800" b="1" dirty="0" smtClean="0"/>
          </a:p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cs typeface="Times New Roman" panose="02020603050405020304" pitchFamily="18" charset="0"/>
              </a:rPr>
              <a:t>Y </a:t>
            </a:r>
            <a:r>
              <a:rPr lang="en-US" sz="3600" b="1" dirty="0" err="1">
                <a:cs typeface="Times New Roman" panose="02020603050405020304" pitchFamily="18" charset="0"/>
              </a:rPr>
              <a:t>muchas</a:t>
            </a:r>
            <a:r>
              <a:rPr lang="en-US" sz="3600" b="1" dirty="0">
                <a:cs typeface="Times New Roman" panose="02020603050405020304" pitchFamily="18" charset="0"/>
              </a:rPr>
              <a:t> almas se </a:t>
            </a:r>
            <a:r>
              <a:rPr lang="en-US" sz="3600" b="1" dirty="0" err="1">
                <a:cs typeface="Times New Roman" panose="02020603050405020304" pitchFamily="18" charset="0"/>
              </a:rPr>
              <a:t>salvarán</a:t>
            </a:r>
            <a:r>
              <a:rPr lang="en-US" sz="3600" b="1" dirty="0">
                <a:cs typeface="Times New Roman" panose="02020603050405020304" pitchFamily="18" charset="0"/>
              </a:rPr>
              <a:t>,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cs typeface="Times New Roman" panose="02020603050405020304" pitchFamily="18" charset="0"/>
              </a:rPr>
              <a:t>Y </a:t>
            </a:r>
            <a:r>
              <a:rPr lang="en-US" sz="3600" b="1" dirty="0" err="1">
                <a:cs typeface="Times New Roman" panose="02020603050405020304" pitchFamily="18" charset="0"/>
              </a:rPr>
              <a:t>muchas</a:t>
            </a:r>
            <a:r>
              <a:rPr lang="en-US" sz="3600" b="1" dirty="0">
                <a:cs typeface="Times New Roman" panose="02020603050405020304" pitchFamily="18" charset="0"/>
              </a:rPr>
              <a:t> almas se </a:t>
            </a:r>
            <a:r>
              <a:rPr lang="en-US" sz="3600" b="1" dirty="0" err="1">
                <a:cs typeface="Times New Roman" panose="02020603050405020304" pitchFamily="18" charset="0"/>
              </a:rPr>
              <a:t>salvarán</a:t>
            </a:r>
            <a:r>
              <a:rPr lang="en-US" sz="3600" b="1" dirty="0">
                <a:cs typeface="Times New Roman" panose="02020603050405020304" pitchFamily="18" charset="0"/>
              </a:rPr>
              <a:t>,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cs typeface="Times New Roman" panose="02020603050405020304" pitchFamily="18" charset="0"/>
              </a:rPr>
              <a:t>Y </a:t>
            </a:r>
            <a:r>
              <a:rPr lang="en-US" sz="3600" b="1" dirty="0" err="1">
                <a:cs typeface="Times New Roman" panose="02020603050405020304" pitchFamily="18" charset="0"/>
              </a:rPr>
              <a:t>muchas</a:t>
            </a:r>
            <a:r>
              <a:rPr lang="en-US" sz="3600" b="1" dirty="0">
                <a:cs typeface="Times New Roman" panose="02020603050405020304" pitchFamily="18" charset="0"/>
              </a:rPr>
              <a:t> almas se </a:t>
            </a:r>
            <a:r>
              <a:rPr lang="en-US" sz="3600" b="1" dirty="0" err="1">
                <a:cs typeface="Times New Roman" panose="02020603050405020304" pitchFamily="18" charset="0"/>
              </a:rPr>
              <a:t>salvarán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cs typeface="Times New Roman" panose="02020603050405020304" pitchFamily="18" charset="0"/>
              </a:rPr>
              <a:t>Con </a:t>
            </a:r>
            <a:r>
              <a:rPr lang="en-US" sz="3600" b="1" dirty="0" err="1">
                <a:cs typeface="Times New Roman" panose="02020603050405020304" pitchFamily="18" charset="0"/>
              </a:rPr>
              <a:t>tu</a:t>
            </a:r>
            <a:r>
              <a:rPr lang="en-US" sz="3600" b="1" dirty="0">
                <a:cs typeface="Times New Roman" panose="02020603050405020304" pitchFamily="18" charset="0"/>
              </a:rPr>
              <a:t> Santo </a:t>
            </a:r>
            <a:r>
              <a:rPr lang="en-US" sz="3600" b="1" dirty="0" err="1">
                <a:cs typeface="Times New Roman" panose="02020603050405020304" pitchFamily="18" charset="0"/>
              </a:rPr>
              <a:t>Espíritu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3</cp:revision>
  <dcterms:created xsi:type="dcterms:W3CDTF">2022-03-12T17:51:20Z</dcterms:created>
  <dcterms:modified xsi:type="dcterms:W3CDTF">2022-04-14T20:10:09Z</dcterms:modified>
</cp:coreProperties>
</file>