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6" r:id="rId5"/>
    <p:sldId id="263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3926" y="685800"/>
            <a:ext cx="8424148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5" y="14620"/>
              <a:ext cx="15685256" cy="16158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NUESTRO DIOS VIVE HOY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2518836"/>
            <a:ext cx="9384597" cy="2446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Hay mas allá del cielo azul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un Dios que humano no lo ve;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pintó los cielos con su luz,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he hizo el mundo con poder.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26" y="635172"/>
            <a:ext cx="9384597" cy="614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(Damas 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Existe un Dios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Él vive hoy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Él vivís y perduras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(Varones </a:t>
            </a:r>
            <a:r>
              <a:rPr lang="es-E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 primer ser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Del polvo creó,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gran “Yo soy”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Dios.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Todos: </a:t>
            </a: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4907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354244"/>
            <a:ext cx="12192000" cy="2200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Hubo allá en la antigüedad,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un Dios que a profetas habló,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conozca su divinidad,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pues su palabra reveló.</a:t>
            </a: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26" y="635172"/>
            <a:ext cx="9384597" cy="614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(Damas 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Existe un Dios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Él vive hoy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Él vivís y perduras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(Varones </a:t>
            </a:r>
            <a:r>
              <a:rPr lang="es-E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 primer ser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Del polvo creó,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gran “Yo soy”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Dios.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Todos: </a:t>
            </a: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8216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354244"/>
            <a:ext cx="12192000" cy="2200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vida libre del error,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segura en mi Dios está.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 entiende esto el pecador,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sólo mi Dios comprende ya.</a:t>
            </a:r>
          </a:p>
        </p:txBody>
      </p:sp>
    </p:spTree>
    <p:extLst>
      <p:ext uri="{BB962C8B-B14F-4D97-AF65-F5344CB8AC3E}">
        <p14:creationId xmlns:p14="http://schemas.microsoft.com/office/powerpoint/2010/main" val="27228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26" y="635172"/>
            <a:ext cx="9384597" cy="614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(Damas 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Existe un Dios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Él vive hoy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Él vivís y perduras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(Varones </a:t>
            </a:r>
            <a:r>
              <a:rPr lang="es-E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 primer ser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Del polvo creó,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gran “Yo soy”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Dios.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Todos: </a:t>
            </a: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0546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262804"/>
            <a:ext cx="121920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Dios en cruz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su Hijo dio,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 vida el Hijo quiso dar;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allí del mal nos libertó,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para tomar Su eternidad.</a:t>
            </a:r>
          </a:p>
        </p:txBody>
      </p:sp>
    </p:spTree>
    <p:extLst>
      <p:ext uri="{BB962C8B-B14F-4D97-AF65-F5344CB8AC3E}">
        <p14:creationId xmlns:p14="http://schemas.microsoft.com/office/powerpoint/2010/main" val="238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26" y="635172"/>
            <a:ext cx="9384597" cy="614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(Damas 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Existe un Dios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Él vive hoy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Él vivís y perduras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(Varones </a:t>
            </a:r>
            <a:r>
              <a:rPr lang="es-E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eco)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 primer ser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Del polvo creó,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gran “Yo soy”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Dios.</a:t>
            </a:r>
          </a:p>
          <a:p>
            <a:pPr algn="ctr">
              <a:spcBef>
                <a:spcPts val="600"/>
              </a:spcBef>
              <a:defRPr/>
            </a:pPr>
            <a:endParaRPr lang="es-ES" sz="20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Todos: </a:t>
            </a: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nuestro Dios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526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281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Canva Sans Bold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9</cp:revision>
  <dcterms:created xsi:type="dcterms:W3CDTF">2024-08-04T23:33:34Z</dcterms:created>
  <dcterms:modified xsi:type="dcterms:W3CDTF">2024-08-05T00:34:53Z</dcterms:modified>
</cp:coreProperties>
</file>