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4" r:id="rId3"/>
    <p:sldId id="265" r:id="rId4"/>
    <p:sldId id="26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494" y="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837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635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074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258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803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543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858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939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533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393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615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7170E3-0AEF-4EA2-9621-F2A993DCE03B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603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0" y="297295"/>
            <a:ext cx="12192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sz="5400" b="1" dirty="0" smtClean="0">
                <a:solidFill>
                  <a:srgbClr val="FF0000"/>
                </a:solidFill>
                <a:effectLst>
                  <a:glow rad="127000">
                    <a:schemeClr val="bg1"/>
                  </a:glow>
                </a:effectLst>
              </a:rPr>
              <a:t>OÍ MI CORAZÓN</a:t>
            </a:r>
            <a:endParaRPr lang="es-ES" sz="5400" b="1" dirty="0">
              <a:solidFill>
                <a:srgbClr val="FF0000"/>
              </a:solidFill>
              <a:effectLst>
                <a:glow rad="127000">
                  <a:schemeClr val="bg1"/>
                </a:glow>
              </a:effectLst>
            </a:endParaRPr>
          </a:p>
        </p:txBody>
      </p:sp>
      <p:sp>
        <p:nvSpPr>
          <p:cNvPr id="5" name="4 Rectángulo"/>
          <p:cNvSpPr/>
          <p:nvPr/>
        </p:nvSpPr>
        <p:spPr>
          <a:xfrm>
            <a:off x="0" y="1339137"/>
            <a:ext cx="121920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/>
              <a:t>¿</a:t>
            </a:r>
            <a:r>
              <a:rPr lang="en-US" sz="3600" b="1" dirty="0" err="1"/>
              <a:t>Cómo</a:t>
            </a:r>
            <a:r>
              <a:rPr lang="en-US" sz="3600" b="1" dirty="0"/>
              <a:t> </a:t>
            </a:r>
            <a:r>
              <a:rPr lang="en-US" sz="3600" b="1" dirty="0" err="1"/>
              <a:t>explicar</a:t>
            </a:r>
            <a:r>
              <a:rPr lang="en-US" sz="3600" b="1" dirty="0"/>
              <a:t>? </a:t>
            </a:r>
          </a:p>
          <a:p>
            <a:pPr algn="ctr"/>
            <a:r>
              <a:rPr lang="en-US" sz="3600" b="1" dirty="0"/>
              <a:t>¿</a:t>
            </a:r>
            <a:r>
              <a:rPr lang="en-US" sz="3600" b="1" dirty="0" err="1"/>
              <a:t>Cómo</a:t>
            </a:r>
            <a:r>
              <a:rPr lang="en-US" sz="3600" b="1" dirty="0"/>
              <a:t> </a:t>
            </a:r>
            <a:r>
              <a:rPr lang="en-US" sz="3600" b="1" dirty="0" err="1"/>
              <a:t>describir</a:t>
            </a:r>
            <a:r>
              <a:rPr lang="en-US" sz="3600" b="1" dirty="0"/>
              <a:t>?</a:t>
            </a:r>
          </a:p>
          <a:p>
            <a:pPr algn="ctr"/>
            <a:r>
              <a:rPr lang="en-US" sz="3600" b="1" dirty="0"/>
              <a:t>Amor tan alto que </a:t>
            </a:r>
            <a:r>
              <a:rPr lang="en-US" sz="3600" b="1" dirty="0" err="1"/>
              <a:t>profundo</a:t>
            </a:r>
            <a:endParaRPr lang="en-US" sz="3600" b="1" dirty="0"/>
          </a:p>
          <a:p>
            <a:pPr algn="ctr"/>
            <a:r>
              <a:rPr lang="en-US" sz="3600" b="1" dirty="0"/>
              <a:t>Que </a:t>
            </a:r>
            <a:r>
              <a:rPr lang="en-US" sz="3600" b="1" dirty="0" err="1"/>
              <a:t>es</a:t>
            </a:r>
            <a:r>
              <a:rPr lang="en-US" sz="3600" b="1" dirty="0"/>
              <a:t> </a:t>
            </a:r>
            <a:r>
              <a:rPr lang="en-US" sz="3600" b="1" dirty="0" err="1"/>
              <a:t>imposible</a:t>
            </a:r>
            <a:r>
              <a:rPr lang="en-US" sz="3600" b="1" dirty="0"/>
              <a:t> de </a:t>
            </a:r>
            <a:r>
              <a:rPr lang="en-US" sz="3600" b="1" dirty="0" err="1"/>
              <a:t>medir</a:t>
            </a:r>
            <a:endParaRPr lang="en-US" sz="3600" b="1" dirty="0"/>
          </a:p>
          <a:p>
            <a:pPr algn="ctr"/>
            <a:endParaRPr lang="en-US" sz="3600" b="1" dirty="0"/>
          </a:p>
          <a:p>
            <a:pPr algn="ctr"/>
            <a:r>
              <a:rPr lang="en-US" sz="3600" b="1" dirty="0" err="1"/>
              <a:t>Mis</a:t>
            </a:r>
            <a:r>
              <a:rPr lang="en-US" sz="3600" b="1" dirty="0"/>
              <a:t> </a:t>
            </a:r>
            <a:r>
              <a:rPr lang="en-US" sz="3600" b="1" dirty="0" err="1"/>
              <a:t>anhelos</a:t>
            </a:r>
            <a:r>
              <a:rPr lang="en-US" sz="3600" b="1" dirty="0"/>
              <a:t> </a:t>
            </a:r>
            <a:r>
              <a:rPr lang="en-US" sz="3600" b="1" dirty="0" err="1"/>
              <a:t>ves</a:t>
            </a:r>
            <a:r>
              <a:rPr lang="en-US" sz="3600" b="1" dirty="0"/>
              <a:t> </a:t>
            </a:r>
          </a:p>
          <a:p>
            <a:pPr algn="ctr"/>
            <a:r>
              <a:rPr lang="en-US" sz="3600" b="1" dirty="0" err="1"/>
              <a:t>Mis</a:t>
            </a:r>
            <a:r>
              <a:rPr lang="en-US" sz="3600" b="1" dirty="0"/>
              <a:t> </a:t>
            </a:r>
            <a:r>
              <a:rPr lang="en-US" sz="3600" b="1" dirty="0" err="1"/>
              <a:t>miedos</a:t>
            </a:r>
            <a:r>
              <a:rPr lang="en-US" sz="3600" b="1" dirty="0"/>
              <a:t> </a:t>
            </a:r>
            <a:r>
              <a:rPr lang="en-US" sz="3600" b="1" dirty="0" err="1"/>
              <a:t>conoces</a:t>
            </a:r>
            <a:endParaRPr lang="en-US" sz="3600" b="1" dirty="0"/>
          </a:p>
          <a:p>
            <a:pPr algn="ctr"/>
            <a:r>
              <a:rPr lang="en-US" sz="3600" b="1" dirty="0"/>
              <a:t>Palabras no </a:t>
            </a:r>
            <a:r>
              <a:rPr lang="en-US" sz="3600" b="1" dirty="0" err="1"/>
              <a:t>alcanzan</a:t>
            </a:r>
            <a:r>
              <a:rPr lang="en-US" sz="3600" b="1" dirty="0"/>
              <a:t> a </a:t>
            </a:r>
            <a:r>
              <a:rPr lang="en-US" sz="3600" b="1" dirty="0" err="1"/>
              <a:t>expresar</a:t>
            </a:r>
            <a:endParaRPr lang="en-US" sz="3600" b="1" dirty="0"/>
          </a:p>
          <a:p>
            <a:pPr lvl="0" algn="ctr">
              <a:spcBef>
                <a:spcPct val="0"/>
              </a:spcBef>
            </a:pPr>
            <a:r>
              <a:rPr lang="en-US" sz="3600" b="1" dirty="0"/>
              <a:t>Pero </a:t>
            </a:r>
            <a:r>
              <a:rPr lang="en-US" sz="3600" b="1" dirty="0" err="1"/>
              <a:t>anhelo</a:t>
            </a:r>
            <a:r>
              <a:rPr lang="en-US" sz="3600" b="1" dirty="0"/>
              <a:t> que </a:t>
            </a:r>
            <a:r>
              <a:rPr lang="en-US" sz="3600" b="1" dirty="0" err="1"/>
              <a:t>oís</a:t>
            </a:r>
            <a:r>
              <a:rPr lang="en-US" sz="3600" b="1" dirty="0" smtClean="0"/>
              <a:t>.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396907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0"/>
          <p:cNvSpPr txBox="1"/>
          <p:nvPr/>
        </p:nvSpPr>
        <p:spPr>
          <a:xfrm>
            <a:off x="825501" y="422590"/>
            <a:ext cx="3763591" cy="60228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201"/>
              </a:lnSpc>
              <a:spcBef>
                <a:spcPct val="0"/>
              </a:spcBef>
            </a:pPr>
            <a:r>
              <a:rPr lang="en-US" sz="3500" b="1" spc="18" dirty="0">
                <a:solidFill>
                  <a:srgbClr val="1836B2"/>
                </a:solidFill>
                <a:latin typeface="Fira Sans Medium"/>
              </a:rPr>
              <a:t>Hombres</a:t>
            </a:r>
          </a:p>
        </p:txBody>
      </p:sp>
      <p:sp>
        <p:nvSpPr>
          <p:cNvPr id="3" name="TextBox 7"/>
          <p:cNvSpPr txBox="1"/>
          <p:nvPr/>
        </p:nvSpPr>
        <p:spPr>
          <a:xfrm>
            <a:off x="825500" y="1103216"/>
            <a:ext cx="4940438" cy="22159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r>
              <a:rPr lang="en-US" sz="3600" b="1" dirty="0" err="1"/>
              <a:t>Oí</a:t>
            </a:r>
            <a:r>
              <a:rPr lang="en-US" sz="3600" b="1" dirty="0"/>
              <a:t> mi </a:t>
            </a:r>
            <a:r>
              <a:rPr lang="en-US" sz="3600" b="1" dirty="0" err="1"/>
              <a:t>corazón</a:t>
            </a:r>
            <a:r>
              <a:rPr lang="en-US" sz="3600" b="1" dirty="0"/>
              <a:t> </a:t>
            </a:r>
          </a:p>
          <a:p>
            <a:r>
              <a:rPr lang="en-US" sz="3600" b="1" dirty="0" err="1"/>
              <a:t>Mi</a:t>
            </a:r>
            <a:r>
              <a:rPr lang="en-US" sz="3600" b="1" dirty="0"/>
              <a:t> </a:t>
            </a:r>
            <a:r>
              <a:rPr lang="en-US" sz="3600" b="1" dirty="0" err="1"/>
              <a:t>espíritu</a:t>
            </a:r>
            <a:r>
              <a:rPr lang="en-US" sz="3600" b="1" dirty="0"/>
              <a:t> </a:t>
            </a:r>
            <a:r>
              <a:rPr lang="en-US" sz="3600" b="1" dirty="0" err="1"/>
              <a:t>cantar</a:t>
            </a:r>
            <a:endParaRPr lang="en-US" sz="3600" b="1" dirty="0"/>
          </a:p>
          <a:p>
            <a:r>
              <a:rPr lang="en-US" sz="3600" b="1" dirty="0" err="1"/>
              <a:t>Canciones</a:t>
            </a:r>
            <a:r>
              <a:rPr lang="en-US" sz="3600" b="1" dirty="0"/>
              <a:t> de </a:t>
            </a:r>
            <a:r>
              <a:rPr lang="en-US" sz="3600" b="1" dirty="0" err="1"/>
              <a:t>loor</a:t>
            </a:r>
            <a:endParaRPr lang="en-US" sz="3600" b="1" dirty="0"/>
          </a:p>
          <a:p>
            <a:pPr marL="0" lvl="0" indent="0">
              <a:spcBef>
                <a:spcPct val="0"/>
              </a:spcBef>
            </a:pPr>
            <a:r>
              <a:rPr lang="en-US" sz="3600" b="1" dirty="0" err="1"/>
              <a:t>Canciones</a:t>
            </a:r>
            <a:r>
              <a:rPr lang="en-US" sz="3600" b="1" dirty="0"/>
              <a:t> sin </a:t>
            </a:r>
            <a:r>
              <a:rPr lang="en-US" sz="3600" b="1" dirty="0" err="1"/>
              <a:t>cesar</a:t>
            </a:r>
            <a:endParaRPr lang="en-US" sz="3600" b="1" dirty="0"/>
          </a:p>
        </p:txBody>
      </p:sp>
      <p:sp>
        <p:nvSpPr>
          <p:cNvPr id="4" name="TextBox 8"/>
          <p:cNvSpPr txBox="1"/>
          <p:nvPr/>
        </p:nvSpPr>
        <p:spPr>
          <a:xfrm>
            <a:off x="6478037" y="1103216"/>
            <a:ext cx="4940438" cy="22159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/>
            <a:r>
              <a:rPr lang="en-US" sz="3600" b="1" dirty="0" err="1"/>
              <a:t>Señor</a:t>
            </a:r>
            <a:r>
              <a:rPr lang="en-US" sz="3600" b="1" dirty="0"/>
              <a:t> </a:t>
            </a:r>
            <a:r>
              <a:rPr lang="en-US" sz="3600" b="1" dirty="0" err="1"/>
              <a:t>oídme</a:t>
            </a:r>
            <a:endParaRPr lang="en-US" sz="3600" b="1" dirty="0"/>
          </a:p>
          <a:p>
            <a:pPr algn="r"/>
            <a:r>
              <a:rPr lang="en-US" sz="3600" b="1" dirty="0" err="1"/>
              <a:t>Cantar</a:t>
            </a:r>
            <a:r>
              <a:rPr lang="en-US" sz="3600" b="1" dirty="0"/>
              <a:t> a </a:t>
            </a:r>
            <a:r>
              <a:rPr lang="en-US" sz="3600" b="1" dirty="0" err="1"/>
              <a:t>ti</a:t>
            </a:r>
            <a:endParaRPr lang="en-US" sz="3600" b="1" dirty="0"/>
          </a:p>
          <a:p>
            <a:pPr algn="r"/>
            <a:r>
              <a:rPr lang="en-US" sz="3600" b="1" dirty="0" err="1"/>
              <a:t>Canciones</a:t>
            </a:r>
            <a:r>
              <a:rPr lang="en-US" sz="3600" b="1" dirty="0"/>
              <a:t> de </a:t>
            </a:r>
            <a:r>
              <a:rPr lang="en-US" sz="3600" b="1" dirty="0" err="1"/>
              <a:t>loor</a:t>
            </a:r>
            <a:endParaRPr lang="en-US" sz="3600" b="1" dirty="0"/>
          </a:p>
          <a:p>
            <a:pPr lvl="0" indent="0" algn="r">
              <a:spcBef>
                <a:spcPct val="0"/>
              </a:spcBef>
            </a:pPr>
            <a:r>
              <a:rPr lang="en-US" sz="3600" b="1" dirty="0" err="1"/>
              <a:t>Canciones</a:t>
            </a:r>
            <a:r>
              <a:rPr lang="en-US" sz="3600" b="1" dirty="0"/>
              <a:t> sin </a:t>
            </a:r>
            <a:r>
              <a:rPr lang="en-US" sz="3600" b="1" dirty="0" err="1"/>
              <a:t>cesar</a:t>
            </a:r>
            <a:endParaRPr lang="en-US" sz="3600" b="1" dirty="0"/>
          </a:p>
        </p:txBody>
      </p:sp>
      <p:sp>
        <p:nvSpPr>
          <p:cNvPr id="6" name="TextBox 9"/>
          <p:cNvSpPr txBox="1"/>
          <p:nvPr/>
        </p:nvSpPr>
        <p:spPr>
          <a:xfrm>
            <a:off x="8562886" y="422590"/>
            <a:ext cx="2855588" cy="66684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5201"/>
              </a:lnSpc>
              <a:spcBef>
                <a:spcPct val="0"/>
              </a:spcBef>
            </a:pPr>
            <a:r>
              <a:rPr lang="en-US" sz="3500" b="1" spc="18" dirty="0" err="1">
                <a:solidFill>
                  <a:srgbClr val="6718A2"/>
                </a:solidFill>
                <a:latin typeface="Fira Sans Medium"/>
              </a:rPr>
              <a:t>Mujeres</a:t>
            </a:r>
            <a:endParaRPr lang="en-US" sz="3500" b="1" spc="18" dirty="0">
              <a:solidFill>
                <a:srgbClr val="6718A2"/>
              </a:solidFill>
              <a:latin typeface="Fira Sans Medium"/>
            </a:endParaRPr>
          </a:p>
        </p:txBody>
      </p:sp>
      <p:sp>
        <p:nvSpPr>
          <p:cNvPr id="8" name="TextBox 11"/>
          <p:cNvSpPr txBox="1"/>
          <p:nvPr/>
        </p:nvSpPr>
        <p:spPr>
          <a:xfrm>
            <a:off x="0" y="3853644"/>
            <a:ext cx="12192001" cy="276998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3600" b="1" dirty="0" err="1"/>
              <a:t>Levantemos</a:t>
            </a:r>
            <a:r>
              <a:rPr lang="en-US" sz="3600" b="1" dirty="0"/>
              <a:t> </a:t>
            </a:r>
            <a:r>
              <a:rPr lang="en-US" sz="3600" b="1" dirty="0" err="1"/>
              <a:t>nuestra</a:t>
            </a:r>
            <a:r>
              <a:rPr lang="en-US" sz="3600" b="1" dirty="0"/>
              <a:t> </a:t>
            </a:r>
            <a:r>
              <a:rPr lang="en-US" sz="3600" b="1" dirty="0" err="1"/>
              <a:t>voz</a:t>
            </a:r>
            <a:r>
              <a:rPr lang="en-US" sz="3600" b="1" dirty="0"/>
              <a:t> </a:t>
            </a:r>
          </a:p>
          <a:p>
            <a:pPr algn="ctr"/>
            <a:r>
              <a:rPr lang="en-US" sz="3600" b="1" dirty="0"/>
              <a:t>para </a:t>
            </a:r>
            <a:r>
              <a:rPr lang="en-US" sz="3600" b="1" dirty="0" err="1"/>
              <a:t>alabarte</a:t>
            </a:r>
            <a:r>
              <a:rPr lang="en-US" sz="3600" b="1" dirty="0"/>
              <a:t> </a:t>
            </a:r>
            <a:r>
              <a:rPr lang="en-US" sz="3600" b="1" dirty="0" err="1"/>
              <a:t>cada</a:t>
            </a:r>
            <a:r>
              <a:rPr lang="en-US" sz="3600" b="1" dirty="0"/>
              <a:t> </a:t>
            </a:r>
            <a:r>
              <a:rPr lang="en-US" sz="3600" b="1" dirty="0" err="1"/>
              <a:t>día</a:t>
            </a:r>
            <a:r>
              <a:rPr lang="en-US" sz="3600" b="1" dirty="0"/>
              <a:t> mas.</a:t>
            </a:r>
          </a:p>
          <a:p>
            <a:pPr algn="ctr"/>
            <a:r>
              <a:rPr lang="en-US" sz="3600" b="1" dirty="0"/>
              <a:t>La </a:t>
            </a:r>
            <a:r>
              <a:rPr lang="en-US" sz="3600" b="1" dirty="0" err="1"/>
              <a:t>voz</a:t>
            </a:r>
            <a:r>
              <a:rPr lang="en-US" sz="3600" b="1" dirty="0"/>
              <a:t> </a:t>
            </a:r>
            <a:r>
              <a:rPr lang="en-US" sz="3600" b="1" dirty="0" err="1"/>
              <a:t>es</a:t>
            </a:r>
            <a:r>
              <a:rPr lang="en-US" sz="3600" b="1" dirty="0"/>
              <a:t> </a:t>
            </a:r>
            <a:r>
              <a:rPr lang="en-US" sz="3600" b="1" dirty="0" err="1"/>
              <a:t>incapaz</a:t>
            </a:r>
            <a:r>
              <a:rPr lang="en-US" sz="3600" b="1" dirty="0"/>
              <a:t> </a:t>
            </a:r>
          </a:p>
          <a:p>
            <a:pPr algn="ctr"/>
            <a:r>
              <a:rPr lang="en-US" sz="3600" b="1" dirty="0" err="1"/>
              <a:t>hablar</a:t>
            </a:r>
            <a:r>
              <a:rPr lang="en-US" sz="3600" b="1" dirty="0"/>
              <a:t> de mi </a:t>
            </a:r>
            <a:r>
              <a:rPr lang="en-US" sz="3600" b="1" dirty="0" err="1"/>
              <a:t>amor</a:t>
            </a:r>
            <a:endParaRPr lang="en-US" sz="3600" b="1" dirty="0"/>
          </a:p>
          <a:p>
            <a:pPr lvl="0" indent="0" algn="ctr">
              <a:spcBef>
                <a:spcPct val="0"/>
              </a:spcBef>
            </a:pPr>
            <a:r>
              <a:rPr lang="en-US" sz="3600" b="1" dirty="0" err="1"/>
              <a:t>Oí</a:t>
            </a:r>
            <a:r>
              <a:rPr lang="en-US" sz="3600" b="1" dirty="0"/>
              <a:t> mi </a:t>
            </a:r>
            <a:r>
              <a:rPr lang="en-US" sz="3600" b="1" dirty="0" err="1"/>
              <a:t>corazón</a:t>
            </a:r>
            <a:r>
              <a:rPr lang="en-US" sz="36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3082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0" y="920037"/>
            <a:ext cx="121920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/>
              <a:t>Si </a:t>
            </a:r>
            <a:r>
              <a:rPr lang="en-US" sz="3600" b="1" dirty="0" err="1"/>
              <a:t>yo</a:t>
            </a:r>
            <a:r>
              <a:rPr lang="en-US" sz="3600" b="1" dirty="0"/>
              <a:t> </a:t>
            </a:r>
            <a:r>
              <a:rPr lang="en-US" sz="3600" b="1" dirty="0" err="1"/>
              <a:t>pudiera</a:t>
            </a:r>
            <a:r>
              <a:rPr lang="en-US" sz="3600" b="1" dirty="0"/>
              <a:t> </a:t>
            </a:r>
            <a:r>
              <a:rPr lang="en-US" sz="3600" b="1" dirty="0" err="1"/>
              <a:t>hablar</a:t>
            </a:r>
            <a:endParaRPr lang="en-US" sz="3600" b="1" dirty="0"/>
          </a:p>
          <a:p>
            <a:pPr algn="ctr"/>
            <a:r>
              <a:rPr lang="en-US" sz="3600" b="1" dirty="0"/>
              <a:t>Palabras sin </a:t>
            </a:r>
            <a:r>
              <a:rPr lang="en-US" sz="3600" b="1" dirty="0" err="1"/>
              <a:t>cesar</a:t>
            </a:r>
            <a:endParaRPr lang="en-US" sz="3600" b="1" dirty="0"/>
          </a:p>
          <a:p>
            <a:pPr algn="ctr"/>
            <a:r>
              <a:rPr lang="en-US" sz="3600" b="1" dirty="0"/>
              <a:t>Y </a:t>
            </a:r>
            <a:r>
              <a:rPr lang="en-US" sz="3600" b="1" dirty="0" err="1"/>
              <a:t>si</a:t>
            </a:r>
            <a:r>
              <a:rPr lang="en-US" sz="3600" b="1" dirty="0"/>
              <a:t> mil </a:t>
            </a:r>
            <a:r>
              <a:rPr lang="en-US" sz="3600" b="1" dirty="0" err="1"/>
              <a:t>años</a:t>
            </a:r>
            <a:r>
              <a:rPr lang="en-US" sz="3600" b="1" dirty="0"/>
              <a:t> </a:t>
            </a:r>
            <a:r>
              <a:rPr lang="en-US" sz="3600" b="1" dirty="0" err="1"/>
              <a:t>yo</a:t>
            </a:r>
            <a:r>
              <a:rPr lang="en-US" sz="3600" b="1" dirty="0"/>
              <a:t> </a:t>
            </a:r>
            <a:r>
              <a:rPr lang="en-US" sz="3600" b="1" dirty="0" err="1"/>
              <a:t>tuviera</a:t>
            </a:r>
            <a:endParaRPr lang="en-US" sz="3600" b="1" dirty="0"/>
          </a:p>
          <a:p>
            <a:pPr algn="ctr"/>
            <a:r>
              <a:rPr lang="en-US" sz="3600" b="1" dirty="0" err="1"/>
              <a:t>Podría</a:t>
            </a:r>
            <a:r>
              <a:rPr lang="en-US" sz="3600" b="1" dirty="0"/>
              <a:t> </a:t>
            </a:r>
            <a:r>
              <a:rPr lang="en-US" sz="3600" b="1" dirty="0" err="1"/>
              <a:t>apenas</a:t>
            </a:r>
            <a:r>
              <a:rPr lang="en-US" sz="3600" b="1" dirty="0"/>
              <a:t> </a:t>
            </a:r>
            <a:r>
              <a:rPr lang="en-US" sz="3600" b="1" dirty="0" err="1"/>
              <a:t>comenzar</a:t>
            </a:r>
            <a:endParaRPr lang="en-US" sz="3600" b="1" dirty="0"/>
          </a:p>
          <a:p>
            <a:pPr algn="ctr"/>
            <a:endParaRPr lang="en-US" sz="3600" b="1" dirty="0"/>
          </a:p>
          <a:p>
            <a:pPr algn="ctr"/>
            <a:r>
              <a:rPr lang="en-US" sz="3600" b="1" dirty="0"/>
              <a:t>Si </a:t>
            </a:r>
            <a:r>
              <a:rPr lang="en-US" sz="3600" b="1" dirty="0" err="1"/>
              <a:t>escuchas</a:t>
            </a:r>
            <a:r>
              <a:rPr lang="en-US" sz="3600" b="1" dirty="0"/>
              <a:t> mi </a:t>
            </a:r>
            <a:r>
              <a:rPr lang="en-US" sz="3600" b="1" dirty="0" err="1"/>
              <a:t>corazón</a:t>
            </a:r>
            <a:endParaRPr lang="en-US" sz="3600" b="1" dirty="0"/>
          </a:p>
          <a:p>
            <a:pPr algn="ctr"/>
            <a:r>
              <a:rPr lang="en-US" sz="3600" b="1" dirty="0"/>
              <a:t>El </a:t>
            </a:r>
            <a:r>
              <a:rPr lang="en-US" sz="3600" b="1" dirty="0" err="1"/>
              <a:t>pulso</a:t>
            </a:r>
            <a:r>
              <a:rPr lang="en-US" sz="3600" b="1" dirty="0"/>
              <a:t> </a:t>
            </a:r>
            <a:r>
              <a:rPr lang="en-US" sz="3600" b="1" dirty="0" err="1"/>
              <a:t>latirá</a:t>
            </a:r>
            <a:endParaRPr lang="en-US" sz="3600" b="1" dirty="0"/>
          </a:p>
          <a:p>
            <a:pPr algn="ctr"/>
            <a:r>
              <a:rPr lang="en-US" sz="3600" b="1" dirty="0"/>
              <a:t>Gracias </a:t>
            </a:r>
            <a:r>
              <a:rPr lang="en-US" sz="3600" b="1" dirty="0" err="1"/>
              <a:t>por</a:t>
            </a:r>
            <a:r>
              <a:rPr lang="en-US" sz="3600" b="1" dirty="0"/>
              <a:t> la luz, la </a:t>
            </a:r>
            <a:r>
              <a:rPr lang="en-US" sz="3600" b="1" dirty="0" err="1"/>
              <a:t>vida</a:t>
            </a:r>
            <a:r>
              <a:rPr lang="en-US" sz="3600" b="1" dirty="0"/>
              <a:t>, la </a:t>
            </a:r>
            <a:r>
              <a:rPr lang="en-US" sz="3600" b="1" dirty="0" err="1"/>
              <a:t>verdad</a:t>
            </a:r>
            <a:endParaRPr lang="en-US" sz="3600" b="1" dirty="0"/>
          </a:p>
          <a:p>
            <a:pPr lvl="0" algn="ctr">
              <a:spcBef>
                <a:spcPct val="0"/>
              </a:spcBef>
            </a:pPr>
            <a:r>
              <a:rPr lang="en-US" sz="3600" b="1" dirty="0" err="1"/>
              <a:t>Señor</a:t>
            </a:r>
            <a:r>
              <a:rPr lang="en-US" sz="3600" b="1" dirty="0"/>
              <a:t> y </a:t>
            </a:r>
            <a:r>
              <a:rPr lang="en-US" sz="3600" b="1" dirty="0" smtClean="0"/>
              <a:t>Salvador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415002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0"/>
          <p:cNvSpPr txBox="1"/>
          <p:nvPr/>
        </p:nvSpPr>
        <p:spPr>
          <a:xfrm>
            <a:off x="825501" y="422590"/>
            <a:ext cx="3763591" cy="60228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201"/>
              </a:lnSpc>
              <a:spcBef>
                <a:spcPct val="0"/>
              </a:spcBef>
            </a:pPr>
            <a:r>
              <a:rPr lang="en-US" sz="3500" b="1" spc="18" dirty="0">
                <a:solidFill>
                  <a:srgbClr val="1836B2"/>
                </a:solidFill>
                <a:latin typeface="Fira Sans Medium"/>
              </a:rPr>
              <a:t>Hombres</a:t>
            </a:r>
          </a:p>
        </p:txBody>
      </p:sp>
      <p:sp>
        <p:nvSpPr>
          <p:cNvPr id="3" name="TextBox 7"/>
          <p:cNvSpPr txBox="1"/>
          <p:nvPr/>
        </p:nvSpPr>
        <p:spPr>
          <a:xfrm>
            <a:off x="825500" y="1103216"/>
            <a:ext cx="4940438" cy="22159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r>
              <a:rPr lang="en-US" sz="3600" b="1" dirty="0" err="1"/>
              <a:t>Oí</a:t>
            </a:r>
            <a:r>
              <a:rPr lang="en-US" sz="3600" b="1" dirty="0"/>
              <a:t> mi </a:t>
            </a:r>
            <a:r>
              <a:rPr lang="en-US" sz="3600" b="1" dirty="0" err="1"/>
              <a:t>corazón</a:t>
            </a:r>
            <a:r>
              <a:rPr lang="en-US" sz="3600" b="1" dirty="0"/>
              <a:t> </a:t>
            </a:r>
          </a:p>
          <a:p>
            <a:r>
              <a:rPr lang="en-US" sz="3600" b="1" dirty="0" err="1"/>
              <a:t>Mi</a:t>
            </a:r>
            <a:r>
              <a:rPr lang="en-US" sz="3600" b="1" dirty="0"/>
              <a:t> </a:t>
            </a:r>
            <a:r>
              <a:rPr lang="en-US" sz="3600" b="1" dirty="0" err="1"/>
              <a:t>espíritu</a:t>
            </a:r>
            <a:r>
              <a:rPr lang="en-US" sz="3600" b="1" dirty="0"/>
              <a:t> </a:t>
            </a:r>
            <a:r>
              <a:rPr lang="en-US" sz="3600" b="1" dirty="0" err="1"/>
              <a:t>cantar</a:t>
            </a:r>
            <a:endParaRPr lang="en-US" sz="3600" b="1" dirty="0"/>
          </a:p>
          <a:p>
            <a:r>
              <a:rPr lang="en-US" sz="3600" b="1" dirty="0" err="1"/>
              <a:t>Canciones</a:t>
            </a:r>
            <a:r>
              <a:rPr lang="en-US" sz="3600" b="1" dirty="0"/>
              <a:t> de </a:t>
            </a:r>
            <a:r>
              <a:rPr lang="en-US" sz="3600" b="1" dirty="0" err="1"/>
              <a:t>loor</a:t>
            </a:r>
            <a:endParaRPr lang="en-US" sz="3600" b="1" dirty="0"/>
          </a:p>
          <a:p>
            <a:pPr marL="0" lvl="0" indent="0">
              <a:spcBef>
                <a:spcPct val="0"/>
              </a:spcBef>
            </a:pPr>
            <a:r>
              <a:rPr lang="en-US" sz="3600" b="1" dirty="0" err="1"/>
              <a:t>Canciones</a:t>
            </a:r>
            <a:r>
              <a:rPr lang="en-US" sz="3600" b="1" dirty="0"/>
              <a:t> sin </a:t>
            </a:r>
            <a:r>
              <a:rPr lang="en-US" sz="3600" b="1" dirty="0" err="1"/>
              <a:t>cesar</a:t>
            </a:r>
            <a:endParaRPr lang="en-US" sz="3600" b="1" dirty="0"/>
          </a:p>
        </p:txBody>
      </p:sp>
      <p:sp>
        <p:nvSpPr>
          <p:cNvPr id="4" name="TextBox 8"/>
          <p:cNvSpPr txBox="1"/>
          <p:nvPr/>
        </p:nvSpPr>
        <p:spPr>
          <a:xfrm>
            <a:off x="6478037" y="1103216"/>
            <a:ext cx="4940438" cy="22159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/>
            <a:r>
              <a:rPr lang="en-US" sz="3600" b="1" dirty="0" err="1"/>
              <a:t>Señor</a:t>
            </a:r>
            <a:r>
              <a:rPr lang="en-US" sz="3600" b="1" dirty="0"/>
              <a:t> </a:t>
            </a:r>
            <a:r>
              <a:rPr lang="en-US" sz="3600" b="1" dirty="0" err="1"/>
              <a:t>oídme</a:t>
            </a:r>
            <a:endParaRPr lang="en-US" sz="3600" b="1" dirty="0"/>
          </a:p>
          <a:p>
            <a:pPr algn="r"/>
            <a:r>
              <a:rPr lang="en-US" sz="3600" b="1" dirty="0" err="1"/>
              <a:t>Cantar</a:t>
            </a:r>
            <a:r>
              <a:rPr lang="en-US" sz="3600" b="1" dirty="0"/>
              <a:t> a </a:t>
            </a:r>
            <a:r>
              <a:rPr lang="en-US" sz="3600" b="1" dirty="0" err="1"/>
              <a:t>ti</a:t>
            </a:r>
            <a:endParaRPr lang="en-US" sz="3600" b="1" dirty="0"/>
          </a:p>
          <a:p>
            <a:pPr algn="r"/>
            <a:r>
              <a:rPr lang="en-US" sz="3600" b="1" dirty="0" err="1"/>
              <a:t>Canciones</a:t>
            </a:r>
            <a:r>
              <a:rPr lang="en-US" sz="3600" b="1" dirty="0"/>
              <a:t> de </a:t>
            </a:r>
            <a:r>
              <a:rPr lang="en-US" sz="3600" b="1" dirty="0" err="1"/>
              <a:t>loor</a:t>
            </a:r>
            <a:endParaRPr lang="en-US" sz="3600" b="1" dirty="0"/>
          </a:p>
          <a:p>
            <a:pPr lvl="0" indent="0" algn="r">
              <a:spcBef>
                <a:spcPct val="0"/>
              </a:spcBef>
            </a:pPr>
            <a:r>
              <a:rPr lang="en-US" sz="3600" b="1" dirty="0" err="1"/>
              <a:t>Canciones</a:t>
            </a:r>
            <a:r>
              <a:rPr lang="en-US" sz="3600" b="1" dirty="0"/>
              <a:t> sin </a:t>
            </a:r>
            <a:r>
              <a:rPr lang="en-US" sz="3600" b="1" dirty="0" err="1"/>
              <a:t>cesar</a:t>
            </a:r>
            <a:endParaRPr lang="en-US" sz="3600" b="1" dirty="0"/>
          </a:p>
        </p:txBody>
      </p:sp>
      <p:sp>
        <p:nvSpPr>
          <p:cNvPr id="6" name="TextBox 9"/>
          <p:cNvSpPr txBox="1"/>
          <p:nvPr/>
        </p:nvSpPr>
        <p:spPr>
          <a:xfrm>
            <a:off x="8562886" y="422590"/>
            <a:ext cx="2855588" cy="66684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5201"/>
              </a:lnSpc>
              <a:spcBef>
                <a:spcPct val="0"/>
              </a:spcBef>
            </a:pPr>
            <a:r>
              <a:rPr lang="en-US" sz="3500" b="1" spc="18" dirty="0" err="1">
                <a:solidFill>
                  <a:srgbClr val="6718A2"/>
                </a:solidFill>
                <a:latin typeface="Fira Sans Medium"/>
              </a:rPr>
              <a:t>Mujeres</a:t>
            </a:r>
            <a:endParaRPr lang="en-US" sz="3500" b="1" spc="18" dirty="0">
              <a:solidFill>
                <a:srgbClr val="6718A2"/>
              </a:solidFill>
              <a:latin typeface="Fira Sans Medium"/>
            </a:endParaRPr>
          </a:p>
        </p:txBody>
      </p:sp>
      <p:sp>
        <p:nvSpPr>
          <p:cNvPr id="8" name="TextBox 11"/>
          <p:cNvSpPr txBox="1"/>
          <p:nvPr/>
        </p:nvSpPr>
        <p:spPr>
          <a:xfrm>
            <a:off x="0" y="3853644"/>
            <a:ext cx="12192001" cy="276998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3600" b="1" dirty="0" err="1"/>
              <a:t>Levantemos</a:t>
            </a:r>
            <a:r>
              <a:rPr lang="en-US" sz="3600" b="1" dirty="0"/>
              <a:t> </a:t>
            </a:r>
            <a:r>
              <a:rPr lang="en-US" sz="3600" b="1" dirty="0" err="1"/>
              <a:t>nuestra</a:t>
            </a:r>
            <a:r>
              <a:rPr lang="en-US" sz="3600" b="1" dirty="0"/>
              <a:t> </a:t>
            </a:r>
            <a:r>
              <a:rPr lang="en-US" sz="3600" b="1" dirty="0" err="1"/>
              <a:t>voz</a:t>
            </a:r>
            <a:r>
              <a:rPr lang="en-US" sz="3600" b="1" dirty="0"/>
              <a:t> </a:t>
            </a:r>
          </a:p>
          <a:p>
            <a:pPr algn="ctr"/>
            <a:r>
              <a:rPr lang="en-US" sz="3600" b="1" dirty="0"/>
              <a:t>para </a:t>
            </a:r>
            <a:r>
              <a:rPr lang="en-US" sz="3600" b="1" dirty="0" err="1"/>
              <a:t>alabarte</a:t>
            </a:r>
            <a:r>
              <a:rPr lang="en-US" sz="3600" b="1" dirty="0"/>
              <a:t> </a:t>
            </a:r>
            <a:r>
              <a:rPr lang="en-US" sz="3600" b="1" dirty="0" err="1"/>
              <a:t>cada</a:t>
            </a:r>
            <a:r>
              <a:rPr lang="en-US" sz="3600" b="1" dirty="0"/>
              <a:t> </a:t>
            </a:r>
            <a:r>
              <a:rPr lang="en-US" sz="3600" b="1" dirty="0" err="1"/>
              <a:t>día</a:t>
            </a:r>
            <a:r>
              <a:rPr lang="en-US" sz="3600" b="1" dirty="0"/>
              <a:t> mas.</a:t>
            </a:r>
          </a:p>
          <a:p>
            <a:pPr algn="ctr"/>
            <a:r>
              <a:rPr lang="en-US" sz="3600" b="1" dirty="0"/>
              <a:t>La </a:t>
            </a:r>
            <a:r>
              <a:rPr lang="en-US" sz="3600" b="1" dirty="0" err="1"/>
              <a:t>voz</a:t>
            </a:r>
            <a:r>
              <a:rPr lang="en-US" sz="3600" b="1" dirty="0"/>
              <a:t> </a:t>
            </a:r>
            <a:r>
              <a:rPr lang="en-US" sz="3600" b="1" dirty="0" err="1"/>
              <a:t>es</a:t>
            </a:r>
            <a:r>
              <a:rPr lang="en-US" sz="3600" b="1" dirty="0"/>
              <a:t> </a:t>
            </a:r>
            <a:r>
              <a:rPr lang="en-US" sz="3600" b="1" dirty="0" err="1"/>
              <a:t>incapaz</a:t>
            </a:r>
            <a:r>
              <a:rPr lang="en-US" sz="3600" b="1" dirty="0"/>
              <a:t> </a:t>
            </a:r>
          </a:p>
          <a:p>
            <a:pPr algn="ctr"/>
            <a:r>
              <a:rPr lang="en-US" sz="3600" b="1" dirty="0" err="1"/>
              <a:t>hablar</a:t>
            </a:r>
            <a:r>
              <a:rPr lang="en-US" sz="3600" b="1" dirty="0"/>
              <a:t> de mi </a:t>
            </a:r>
            <a:r>
              <a:rPr lang="en-US" sz="3600" b="1" dirty="0" err="1"/>
              <a:t>amor</a:t>
            </a:r>
            <a:endParaRPr lang="en-US" sz="3600" b="1" dirty="0"/>
          </a:p>
          <a:p>
            <a:pPr lvl="0" indent="0" algn="ctr">
              <a:spcBef>
                <a:spcPct val="0"/>
              </a:spcBef>
            </a:pPr>
            <a:r>
              <a:rPr lang="en-US" sz="3600" b="1" dirty="0" err="1"/>
              <a:t>Oí</a:t>
            </a:r>
            <a:r>
              <a:rPr lang="en-US" sz="3600" b="1" dirty="0"/>
              <a:t> mi </a:t>
            </a:r>
            <a:r>
              <a:rPr lang="en-US" sz="3600" b="1" dirty="0" err="1"/>
              <a:t>corazón</a:t>
            </a:r>
            <a:r>
              <a:rPr lang="en-US" sz="36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1739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163</Words>
  <Application>Microsoft Office PowerPoint</Application>
  <PresentationFormat>Panorámica</PresentationFormat>
  <Paragraphs>49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Fira Sans Medium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SIALAR</dc:creator>
  <cp:lastModifiedBy>SIALAR</cp:lastModifiedBy>
  <cp:revision>8</cp:revision>
  <dcterms:created xsi:type="dcterms:W3CDTF">2022-03-12T17:51:20Z</dcterms:created>
  <dcterms:modified xsi:type="dcterms:W3CDTF">2023-09-09T18:19:26Z</dcterms:modified>
</cp:coreProperties>
</file>