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8221" y="589359"/>
            <a:ext cx="10195559" cy="927543"/>
            <a:chOff x="-1871064" y="-192881"/>
            <a:chExt cx="21538253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871064" y="-192881"/>
              <a:ext cx="21538253" cy="1855084"/>
              <a:chOff x="-369593" y="-38100"/>
              <a:chExt cx="425447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369593" y="2888"/>
                <a:ext cx="425447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871064" y="14621"/>
              <a:ext cx="21538253" cy="15569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OH DIOS </a:t>
              </a:r>
              <a:r>
                <a:rPr lang="en-U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ETERNO</a:t>
              </a:r>
              <a:endPara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2304288"/>
            <a:ext cx="1219199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Oh Dios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eterno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te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pido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clemencia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 he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rebelado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contra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me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castigues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tal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como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merezco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Padre, ten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misericordia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40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40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786384"/>
            <a:ext cx="12191999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me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arrepiento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con alma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afligida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me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rechaces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perezco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sin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Lávame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sáname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borra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culpas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Padre, ten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misericordia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 </a:t>
            </a:r>
          </a:p>
          <a:p>
            <a:pPr algn="ctr"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Gracias que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Cristo me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ofreces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victoria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Hazme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más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fuerte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más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útil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a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Quiero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honrarte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con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fiel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obediencia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;</a:t>
            </a:r>
          </a:p>
          <a:p>
            <a:pPr algn="ctr">
              <a:defRPr/>
            </a:pP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imploro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habita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r>
              <a:rPr lang="en-U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r>
              <a:rPr lang="en-U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***</a:t>
            </a:r>
            <a:endParaRPr lang="en-U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899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22</cp:revision>
  <dcterms:created xsi:type="dcterms:W3CDTF">2024-08-04T23:33:34Z</dcterms:created>
  <dcterms:modified xsi:type="dcterms:W3CDTF">2024-10-03T00:49:25Z</dcterms:modified>
</cp:coreProperties>
</file>