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4/8/2024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459" y="685800"/>
            <a:ext cx="6181082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475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PADRE DIOS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180508"/>
            <a:ext cx="9384597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 Dios solo por hoy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guíame, te seguiré.</a:t>
            </a:r>
          </a:p>
          <a:p>
            <a:pPr algn="ctr">
              <a:spcBef>
                <a:spcPts val="600"/>
              </a:spcBef>
              <a:defRPr/>
            </a:pP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Dame fe y no caeré,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dame el poder de oír tu voz.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82401" y="6455331"/>
            <a:ext cx="2547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1/4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2/4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1942764"/>
            <a:ext cx="12192000" cy="1631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//Que mis pies te adoren,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mente te alabe y mi voz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honra a tu nombre.//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3/4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3702" y="2180508"/>
            <a:ext cx="9384597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 Dios solo por hoy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guíame, te seguiré.</a:t>
            </a:r>
          </a:p>
          <a:p>
            <a:pPr algn="ctr">
              <a:spcBef>
                <a:spcPts val="600"/>
              </a:spcBef>
              <a:defRPr/>
            </a:pP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Dame fe y no caeré,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dame el poder de oír tu voz.</a:t>
            </a:r>
          </a:p>
        </p:txBody>
      </p:sp>
    </p:spTree>
    <p:extLst>
      <p:ext uri="{BB962C8B-B14F-4D97-AF65-F5344CB8AC3E}">
        <p14:creationId xmlns:p14="http://schemas.microsoft.com/office/powerpoint/2010/main" val="16677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11436384" y="6102384"/>
            <a:ext cx="564461" cy="946771"/>
            <a:chOff x="0" y="0"/>
            <a:chExt cx="222997" cy="3740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997" cy="374033"/>
            </a:xfrm>
            <a:custGeom>
              <a:avLst/>
              <a:gdLst/>
              <a:ahLst/>
              <a:cxnLst/>
              <a:rect l="l" t="t" r="r" b="b"/>
              <a:pathLst>
                <a:path w="222997" h="374033">
                  <a:moveTo>
                    <a:pt x="0" y="0"/>
                  </a:moveTo>
                  <a:lnTo>
                    <a:pt x="222997" y="0"/>
                  </a:lnTo>
                  <a:lnTo>
                    <a:pt x="222997" y="374033"/>
                  </a:lnTo>
                  <a:lnTo>
                    <a:pt x="0" y="3740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22997" cy="4121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531601" y="6455331"/>
            <a:ext cx="356331" cy="21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r>
              <a:rPr lang="en-US" sz="1266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4/4</a:t>
            </a:r>
            <a:endParaRPr lang="en-US" sz="1266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0" y="2317668"/>
            <a:ext cx="12192000" cy="1631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//Que mis pies te adoren,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mente te alabe y mi voz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honra a tu nombre.//</a:t>
            </a:r>
          </a:p>
        </p:txBody>
      </p:sp>
    </p:spTree>
    <p:extLst>
      <p:ext uri="{BB962C8B-B14F-4D97-AF65-F5344CB8AC3E}">
        <p14:creationId xmlns:p14="http://schemas.microsoft.com/office/powerpoint/2010/main" val="39361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Canva Sans Bold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11</cp:revision>
  <dcterms:created xsi:type="dcterms:W3CDTF">2024-08-04T23:33:34Z</dcterms:created>
  <dcterms:modified xsi:type="dcterms:W3CDTF">2024-08-05T00:52:04Z</dcterms:modified>
</cp:coreProperties>
</file>