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PUEDO CONFIAR EN EL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0539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Puedo confiar en el Señor, que me va a guiar </a:t>
            </a:r>
            <a:br>
              <a:rPr lang="es-ES" sz="3200" b="1" dirty="0"/>
            </a:br>
            <a:r>
              <a:rPr lang="es-ES" sz="3200" b="1" dirty="0"/>
              <a:t>Puedo confiar en el Señor, no me va fallar </a:t>
            </a:r>
            <a:br>
              <a:rPr lang="es-ES" sz="3200" b="1" dirty="0"/>
            </a:br>
            <a:r>
              <a:rPr lang="es-ES" sz="3200" b="1" dirty="0"/>
              <a:t>Si el sol llegara a oscurecer, y no </a:t>
            </a:r>
            <a:r>
              <a:rPr lang="es-ES" sz="3200" b="1" dirty="0" smtClean="0"/>
              <a:t>brillase nunca </a:t>
            </a:r>
            <a:r>
              <a:rPr lang="es-ES" sz="3200" b="1" dirty="0"/>
              <a:t>más </a:t>
            </a:r>
            <a:br>
              <a:rPr lang="es-ES" sz="3200" b="1" dirty="0"/>
            </a:br>
            <a:r>
              <a:rPr lang="es-ES" sz="3200" b="1" dirty="0"/>
              <a:t>Yo igual confío en el Señor, no me va a </a:t>
            </a:r>
            <a:r>
              <a:rPr lang="es-ES" sz="3200" b="1" dirty="0" smtClean="0"/>
              <a:t>fallar.</a:t>
            </a:r>
            <a:r>
              <a:rPr lang="es-ES" sz="3200" b="1" dirty="0"/>
              <a:t> </a:t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>Puedo descansar, puedo descansar </a:t>
            </a:r>
            <a:br>
              <a:rPr lang="es-ES" sz="3200" b="1" dirty="0"/>
            </a:br>
            <a:r>
              <a:rPr lang="es-ES" sz="3200" b="1" dirty="0"/>
              <a:t>Que una mansión, </a:t>
            </a:r>
            <a:r>
              <a:rPr lang="es-ES" sz="3200" b="1" dirty="0" smtClean="0"/>
              <a:t>Cristo me dará</a:t>
            </a:r>
            <a:r>
              <a:rPr lang="es-ES" sz="3200" b="1" dirty="0"/>
              <a:t> </a:t>
            </a:r>
            <a:br>
              <a:rPr lang="es-ES" sz="3200" b="1" dirty="0"/>
            </a:br>
            <a:r>
              <a:rPr lang="es-ES" sz="3200" b="1" dirty="0"/>
              <a:t>Si el sol llegara a oscurecer y no </a:t>
            </a:r>
            <a:r>
              <a:rPr lang="es-ES" sz="3200" b="1" dirty="0" smtClean="0"/>
              <a:t>brillase nunca </a:t>
            </a:r>
            <a:r>
              <a:rPr lang="es-ES" sz="3200" b="1" dirty="0"/>
              <a:t>más </a:t>
            </a:r>
            <a:br>
              <a:rPr lang="es-ES" sz="3200" b="1" dirty="0"/>
            </a:br>
            <a:r>
              <a:rPr lang="es-ES" sz="3200" b="1" dirty="0"/>
              <a:t>Yo igual confío en el </a:t>
            </a:r>
            <a:r>
              <a:rPr lang="es-ES" sz="3200" b="1" dirty="0" smtClean="0"/>
              <a:t>Señor, no </a:t>
            </a:r>
            <a:r>
              <a:rPr lang="es-ES" sz="3200" b="1" dirty="0"/>
              <a:t>me va </a:t>
            </a:r>
            <a:r>
              <a:rPr lang="es-ES" sz="3200" b="1" dirty="0" smtClean="0"/>
              <a:t>fallar.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2022-07-16T15:37:56Z</dcterms:modified>
</cp:coreProperties>
</file>