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8221" y="589359"/>
            <a:ext cx="10195559" cy="927543"/>
            <a:chOff x="-1871064" y="-192881"/>
            <a:chExt cx="21538253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871064" y="-192881"/>
              <a:ext cx="21538253" cy="1855084"/>
              <a:chOff x="-369593" y="-38100"/>
              <a:chExt cx="425447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369593" y="2888"/>
                <a:ext cx="425447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871064" y="14621"/>
              <a:ext cx="21538253" cy="15569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lnSpc>
                  <a:spcPts val="6325"/>
                </a:lnSpc>
              </a:pPr>
              <a:r>
                <a:rPr 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QUE LOS DICHOS DE MI </a:t>
              </a:r>
              <a:r>
                <a:rPr lang="en-U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BOCA</a:t>
              </a:r>
              <a:endPara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664208"/>
            <a:ext cx="12191999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//Que los dicho de mi boca,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la meditación de mi corazón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Sean gratos delante de Ti, oh Señor//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C" sz="32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!Oh Señor!, !Oh Señor!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!Oh Señor! !Oh Señor!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C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los dicho de mi boca,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la meditación de mi corazón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Sean gratos delante de Ti, oh </a:t>
            </a:r>
            <a:r>
              <a:rPr lang="es-EC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endParaRPr lang="es-EC" sz="32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23</cp:revision>
  <dcterms:created xsi:type="dcterms:W3CDTF">2024-08-04T23:33:34Z</dcterms:created>
  <dcterms:modified xsi:type="dcterms:W3CDTF">2024-10-03T01:21:24Z</dcterms:modified>
</cp:coreProperties>
</file>