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¿QUÉ ME PUEDE DAR PERDÓN?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n-US" sz="3600" b="1" dirty="0" smtClean="0"/>
              <a:t>¿Qué me puede dar perdón?</a:t>
            </a:r>
          </a:p>
          <a:p>
            <a:pPr algn="ctr"/>
            <a:r>
              <a:rPr lang="es-ES" altLang="en-US" sz="3600" b="1" i="1" dirty="0" smtClean="0"/>
              <a:t>Sólo de Jesús la sangre,</a:t>
            </a:r>
          </a:p>
          <a:p>
            <a:pPr algn="ctr"/>
            <a:r>
              <a:rPr lang="es-ES" altLang="en-US" sz="3600" b="1" dirty="0" smtClean="0"/>
              <a:t>¿Y un nuevo corazón?</a:t>
            </a:r>
          </a:p>
          <a:p>
            <a:pPr algn="ctr"/>
            <a:r>
              <a:rPr lang="es-ES" altLang="en-US" sz="3600" b="1" i="1" dirty="0"/>
              <a:t>Sólo de Jesús la </a:t>
            </a:r>
            <a:r>
              <a:rPr lang="es-ES" altLang="en-US" sz="3600" b="1" i="1" dirty="0" smtClean="0"/>
              <a:t>sangre.</a:t>
            </a:r>
            <a:endParaRPr lang="es-ES" altLang="en-US" sz="3600" b="1" i="1" dirty="0"/>
          </a:p>
          <a:p>
            <a:pPr algn="ctr"/>
            <a:endParaRPr lang="es-ES" sz="2800" b="1" dirty="0" smtClean="0">
              <a:effectLst/>
            </a:endParaRPr>
          </a:p>
          <a:p>
            <a:pPr algn="ctr"/>
            <a:r>
              <a:rPr lang="es-ES" sz="3600" b="1" dirty="0" smtClean="0"/>
              <a:t>Precioso es el raudal, </a:t>
            </a:r>
          </a:p>
          <a:p>
            <a:pPr algn="ctr"/>
            <a:r>
              <a:rPr lang="es-ES" sz="3600" b="1" dirty="0" smtClean="0">
                <a:effectLst/>
              </a:rPr>
              <a:t>Que limpia todo mal;</a:t>
            </a:r>
          </a:p>
          <a:p>
            <a:pPr algn="ctr"/>
            <a:r>
              <a:rPr lang="es-ES" sz="3600" b="1" dirty="0" smtClean="0"/>
              <a:t>No hay otro manantial,</a:t>
            </a:r>
          </a:p>
          <a:p>
            <a:pPr algn="ctr"/>
            <a:r>
              <a:rPr lang="es-ES" sz="3600" b="1" dirty="0" smtClean="0">
                <a:effectLst/>
              </a:rPr>
              <a:t>Sólo de Jesús la sangre.</a:t>
            </a:r>
            <a:endParaRPr lang="es-E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86553"/>
            <a:ext cx="1219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n-US" sz="3600" b="1" dirty="0" smtClean="0"/>
              <a:t>Fue el rescate eficaz,</a:t>
            </a:r>
          </a:p>
          <a:p>
            <a:pPr algn="ctr"/>
            <a:r>
              <a:rPr lang="es-ES" altLang="en-US" sz="3600" b="1" dirty="0" smtClean="0"/>
              <a:t> </a:t>
            </a:r>
            <a:r>
              <a:rPr lang="es-ES" altLang="en-US" sz="3600" b="1" i="1" dirty="0" smtClean="0"/>
              <a:t>Sólo de Jesús la sangre</a:t>
            </a:r>
          </a:p>
          <a:p>
            <a:pPr algn="ctr"/>
            <a:r>
              <a:rPr lang="es-ES" altLang="en-US" sz="3600" b="1" dirty="0" smtClean="0"/>
              <a:t>Trajo santidad y paz,</a:t>
            </a:r>
          </a:p>
          <a:p>
            <a:pPr algn="ctr"/>
            <a:r>
              <a:rPr lang="es-ES" altLang="en-US" sz="3600" b="1" i="1" dirty="0"/>
              <a:t>Sólo de Jesús la sangre</a:t>
            </a:r>
          </a:p>
          <a:p>
            <a:pPr algn="ctr"/>
            <a:endParaRPr lang="es-ES" sz="2800" b="1" dirty="0" smtClean="0">
              <a:effectLst/>
            </a:endParaRPr>
          </a:p>
          <a:p>
            <a:pPr algn="ctr"/>
            <a:r>
              <a:rPr lang="es-ES" sz="3600" b="1" dirty="0" smtClean="0"/>
              <a:t>Precioso es el raudal, </a:t>
            </a:r>
          </a:p>
          <a:p>
            <a:pPr algn="ctr"/>
            <a:r>
              <a:rPr lang="es-ES" sz="3600" b="1" dirty="0" smtClean="0">
                <a:effectLst/>
              </a:rPr>
              <a:t>Que limpia todo mal;</a:t>
            </a:r>
          </a:p>
          <a:p>
            <a:pPr algn="ctr"/>
            <a:r>
              <a:rPr lang="es-ES" sz="3600" b="1" dirty="0" smtClean="0"/>
              <a:t>No hay otro manantial,</a:t>
            </a:r>
          </a:p>
          <a:p>
            <a:pPr algn="ctr"/>
            <a:r>
              <a:rPr lang="es-ES" sz="3600" b="1" dirty="0" smtClean="0">
                <a:effectLst/>
              </a:rPr>
              <a:t>Sólo de Jesús la sangre.</a:t>
            </a:r>
            <a:endParaRPr lang="es-E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95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86553"/>
            <a:ext cx="1219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n-US" sz="3600" b="1" dirty="0" smtClean="0"/>
              <a:t>Cantaré junto a sus pies,</a:t>
            </a:r>
          </a:p>
          <a:p>
            <a:pPr algn="ctr"/>
            <a:r>
              <a:rPr lang="es-ES" altLang="en-US" sz="3600" b="1" dirty="0" smtClean="0"/>
              <a:t> </a:t>
            </a:r>
            <a:r>
              <a:rPr lang="es-ES" altLang="en-US" sz="3600" b="1" i="1" dirty="0" smtClean="0"/>
              <a:t>Sólo de Jesús la sangre</a:t>
            </a:r>
          </a:p>
          <a:p>
            <a:pPr algn="ctr"/>
            <a:r>
              <a:rPr lang="es-ES" altLang="en-US" sz="3600" b="1" dirty="0" smtClean="0"/>
              <a:t>El Cordero dingo es,</a:t>
            </a:r>
          </a:p>
          <a:p>
            <a:pPr algn="ctr"/>
            <a:r>
              <a:rPr lang="es-ES" altLang="en-US" sz="3600" b="1" i="1" dirty="0"/>
              <a:t>Sólo de Jesús la sangre</a:t>
            </a:r>
          </a:p>
          <a:p>
            <a:pPr algn="ctr"/>
            <a:endParaRPr lang="es-ES" sz="2800" b="1" dirty="0" smtClean="0">
              <a:effectLst/>
            </a:endParaRPr>
          </a:p>
          <a:p>
            <a:pPr algn="ctr"/>
            <a:r>
              <a:rPr lang="es-ES" sz="3600" b="1" dirty="0" smtClean="0"/>
              <a:t>Precioso es el raudal, </a:t>
            </a:r>
          </a:p>
          <a:p>
            <a:pPr algn="ctr"/>
            <a:r>
              <a:rPr lang="es-ES" sz="3600" b="1" dirty="0" smtClean="0">
                <a:effectLst/>
              </a:rPr>
              <a:t>Que limpia todo mal;</a:t>
            </a:r>
          </a:p>
          <a:p>
            <a:pPr algn="ctr"/>
            <a:r>
              <a:rPr lang="es-ES" sz="3600" b="1" dirty="0" smtClean="0"/>
              <a:t>No hay otro manantial,</a:t>
            </a:r>
          </a:p>
          <a:p>
            <a:pPr algn="ctr"/>
            <a:r>
              <a:rPr lang="es-ES" sz="3600" b="1" dirty="0" smtClean="0">
                <a:effectLst/>
              </a:rPr>
              <a:t>Sólo de Jesús la sangre.</a:t>
            </a:r>
            <a:endParaRPr lang="es-E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26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3</cp:revision>
  <dcterms:created xsi:type="dcterms:W3CDTF">2022-03-12T17:51:20Z</dcterms:created>
  <dcterms:modified xsi:type="dcterms:W3CDTF">2022-04-14T20:32:37Z</dcterms:modified>
</cp:coreProperties>
</file>