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2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2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7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3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6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0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5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4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1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375E-6EBF-4F52-99D6-2C23F8CC14A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0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A375E-6EBF-4F52-99D6-2C23F8CC14A1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6DFF6-3ED2-401A-84E1-FD90051B72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8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60351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QUIERES SER SALVO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486915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/>
              <a:t>¿Quieres ser salvo de toda maldad?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/>
              <a:t>Tan sólo hay poder en mi Jesús.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/>
              <a:t>¿Quieres vivir y gozar santidad?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/>
              <a:t>Tan sólo hay poder en Jesús. </a:t>
            </a:r>
            <a:endParaRPr lang="es-ES" sz="3600" b="1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3600" b="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/>
              <a:t>Hay poder, poder, </a:t>
            </a:r>
            <a:r>
              <a:rPr lang="es-ES" sz="3600" b="1" dirty="0" smtClean="0"/>
              <a:t>sin </a:t>
            </a:r>
            <a:r>
              <a:rPr lang="es-ES" sz="3600" b="1" dirty="0"/>
              <a:t>igual poder,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/>
              <a:t>En Jesús quien murió; </a:t>
            </a:r>
            <a:endParaRPr lang="es-ES" sz="3600" b="1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 smtClean="0"/>
              <a:t>Hay </a:t>
            </a:r>
            <a:r>
              <a:rPr lang="es-ES" sz="3600" b="1" dirty="0"/>
              <a:t>poder, poder, </a:t>
            </a:r>
            <a:r>
              <a:rPr lang="es-ES" sz="3600" b="1" dirty="0" smtClean="0"/>
              <a:t>sin </a:t>
            </a:r>
            <a:r>
              <a:rPr lang="es-ES" sz="3600" b="1" dirty="0"/>
              <a:t>igual poder,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/>
              <a:t>En la sangre que El vertió.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356041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914266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/>
              <a:t>¿Quieres ser libre de orgullo y pasión?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/>
              <a:t>Tan sólo hay poder en mi Jesús.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/>
              <a:t>¿Quieres vencer toda cruel tentación?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/>
              <a:t>Tan sólo hay poder en Jesús.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3600" b="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/>
              <a:t>Hay poder, poder, </a:t>
            </a:r>
            <a:r>
              <a:rPr lang="es-ES" sz="3600" b="1" dirty="0" smtClean="0"/>
              <a:t>sin </a:t>
            </a:r>
            <a:r>
              <a:rPr lang="es-ES" sz="3600" b="1" dirty="0"/>
              <a:t>igual poder,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/>
              <a:t>En Jesús quien murió; </a:t>
            </a:r>
            <a:endParaRPr lang="es-ES" sz="3600" b="1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 smtClean="0"/>
              <a:t>Hay </a:t>
            </a:r>
            <a:r>
              <a:rPr lang="es-ES" sz="3600" b="1" dirty="0"/>
              <a:t>poder, poder, </a:t>
            </a:r>
            <a:r>
              <a:rPr lang="es-ES" sz="3600" b="1" dirty="0" smtClean="0"/>
              <a:t>sin </a:t>
            </a:r>
            <a:r>
              <a:rPr lang="es-ES" sz="3600" b="1" dirty="0"/>
              <a:t>igual poder,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/>
              <a:t>En la sangre que El vertió</a:t>
            </a:r>
            <a:r>
              <a:rPr lang="es-ES" sz="3600" b="1" dirty="0" smtClean="0"/>
              <a:t>.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165547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914266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/>
              <a:t>¿Quieres servir a tu Rey y Señor?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/>
              <a:t>Tan sólo hay poder en mi Jesús.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/>
              <a:t>Ven, y ser salvo podrás en Su amor,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/>
              <a:t>Tan sólo hay poder en Jesús.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3600" b="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/>
              <a:t>Hay poder, poder, </a:t>
            </a:r>
            <a:r>
              <a:rPr lang="es-ES" sz="3600" b="1" dirty="0" smtClean="0"/>
              <a:t>sin </a:t>
            </a:r>
            <a:r>
              <a:rPr lang="es-ES" sz="3600" b="1" dirty="0"/>
              <a:t>igual poder,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/>
              <a:t>En Jesús quien murió; </a:t>
            </a:r>
            <a:endParaRPr lang="es-ES" sz="3600" b="1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 smtClean="0"/>
              <a:t>Hay </a:t>
            </a:r>
            <a:r>
              <a:rPr lang="es-ES" sz="3600" b="1" dirty="0"/>
              <a:t>poder, poder, </a:t>
            </a:r>
            <a:r>
              <a:rPr lang="es-ES" sz="3600" b="1" dirty="0" smtClean="0"/>
              <a:t>sin </a:t>
            </a:r>
            <a:r>
              <a:rPr lang="es-ES" sz="3600" b="1" dirty="0"/>
              <a:t>igual poder,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dirty="0"/>
              <a:t>En la sangre que El vertió</a:t>
            </a:r>
            <a:r>
              <a:rPr lang="es-ES" sz="3600" b="1" dirty="0" smtClean="0"/>
              <a:t>.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84046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188</Words>
  <Application>Microsoft Office PowerPoint</Application>
  <PresentationFormat>Panorámica</PresentationFormat>
  <Paragraphs>28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3</cp:revision>
  <dcterms:created xsi:type="dcterms:W3CDTF">2022-06-15T22:40:24Z</dcterms:created>
  <dcterms:modified xsi:type="dcterms:W3CDTF">2022-07-16T17:01:13Z</dcterms:modified>
</cp:coreProperties>
</file>