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QUIERO CANTAR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2041096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Quiero cantar una linda canción</a:t>
            </a:r>
          </a:p>
          <a:p>
            <a:pPr algn="ctr">
              <a:defRPr/>
            </a:pPr>
            <a:r>
              <a:rPr lang="es-AR" sz="3600" b="1" dirty="0"/>
              <a:t>de un hombre que me transformó.</a:t>
            </a:r>
          </a:p>
          <a:p>
            <a:pPr algn="ctr">
              <a:defRPr/>
            </a:pPr>
            <a:r>
              <a:rPr lang="es-AR" sz="3600" b="1" dirty="0"/>
              <a:t>Quiero cantar una linda canción</a:t>
            </a:r>
          </a:p>
          <a:p>
            <a:pPr algn="ctr">
              <a:defRPr/>
            </a:pPr>
            <a:r>
              <a:rPr lang="en-US" sz="3600" b="1" dirty="0"/>
              <a:t>de </a:t>
            </a:r>
            <a:r>
              <a:rPr lang="en-US" sz="3600" b="1" dirty="0" err="1"/>
              <a:t>aquél</a:t>
            </a:r>
            <a:r>
              <a:rPr lang="en-US" sz="3600" b="1" dirty="0"/>
              <a:t> que mi </a:t>
            </a:r>
            <a:r>
              <a:rPr lang="en-US" sz="3600" b="1" dirty="0" err="1"/>
              <a:t>vida</a:t>
            </a:r>
            <a:r>
              <a:rPr lang="en-US" sz="3600" b="1" dirty="0"/>
              <a:t> </a:t>
            </a:r>
            <a:r>
              <a:rPr lang="en-US" sz="3600" b="1" dirty="0" err="1"/>
              <a:t>cambió</a:t>
            </a:r>
            <a:r>
              <a:rPr lang="en-US" sz="3600" b="1" dirty="0"/>
              <a:t>.</a:t>
            </a:r>
            <a:r>
              <a:rPr lang="es-ES" sz="3600" b="1" dirty="0"/>
              <a:t>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452449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Es mi amigo Jesús.</a:t>
            </a:r>
          </a:p>
          <a:p>
            <a:pPr algn="ctr">
              <a:defRPr/>
            </a:pPr>
            <a:r>
              <a:rPr lang="es-AR" sz="3600" b="1" dirty="0"/>
              <a:t>Es mi amigo más fiel.</a:t>
            </a:r>
          </a:p>
          <a:p>
            <a:pPr algn="ctr">
              <a:defRPr/>
            </a:pPr>
            <a:endParaRPr lang="es-AR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</a:rPr>
              <a:t>(</a:t>
            </a:r>
            <a:r>
              <a:rPr lang="en-US" sz="2800" b="1" dirty="0" err="1">
                <a:solidFill>
                  <a:srgbClr val="FF00FF"/>
                </a:solidFill>
              </a:rPr>
              <a:t>mujeres</a:t>
            </a:r>
            <a:r>
              <a:rPr lang="en-US" sz="2800" b="1" dirty="0">
                <a:solidFill>
                  <a:srgbClr val="FF00FF"/>
                </a:solidFill>
              </a:rPr>
              <a:t> </a:t>
            </a:r>
            <a:r>
              <a:rPr lang="en-US" sz="2800" b="1" dirty="0" err="1">
                <a:solidFill>
                  <a:srgbClr val="FF00FF"/>
                </a:solidFill>
              </a:rPr>
              <a:t>hacen</a:t>
            </a:r>
            <a:r>
              <a:rPr lang="en-US" sz="2800" b="1" dirty="0">
                <a:solidFill>
                  <a:srgbClr val="FF00FF"/>
                </a:solidFill>
              </a:rPr>
              <a:t> eco)</a:t>
            </a:r>
            <a:endParaRPr lang="es-AR" sz="2800" b="1" dirty="0">
              <a:solidFill>
                <a:srgbClr val="FF00FF"/>
              </a:solidFill>
            </a:endParaRPr>
          </a:p>
          <a:p>
            <a:pPr algn="ctr">
              <a:defRPr/>
            </a:pPr>
            <a:r>
              <a:rPr lang="es-AR" sz="3600" b="1" dirty="0"/>
              <a:t>El es Dios, el es Rey;</a:t>
            </a:r>
          </a:p>
          <a:p>
            <a:pPr algn="ctr">
              <a:defRPr/>
            </a:pP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amor</a:t>
            </a:r>
            <a:r>
              <a:rPr lang="en-US" sz="3600" b="1" dirty="0"/>
              <a:t> y </a:t>
            </a:r>
            <a:r>
              <a:rPr lang="en-US" sz="3600" b="1" dirty="0" err="1"/>
              <a:t>verdad</a:t>
            </a:r>
            <a:r>
              <a:rPr lang="en-US" sz="3600" b="1" dirty="0"/>
              <a:t>.</a:t>
            </a:r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00B0F0"/>
                </a:solidFill>
              </a:rPr>
              <a:t>(</a:t>
            </a:r>
            <a:r>
              <a:rPr lang="en-US" sz="2800" b="1" dirty="0" err="1">
                <a:solidFill>
                  <a:srgbClr val="00B0F0"/>
                </a:solidFill>
              </a:rPr>
              <a:t>varones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hacen</a:t>
            </a:r>
            <a:r>
              <a:rPr lang="en-US" sz="2800" b="1" dirty="0">
                <a:solidFill>
                  <a:srgbClr val="00B0F0"/>
                </a:solidFill>
              </a:rPr>
              <a:t> eco)</a:t>
            </a:r>
          </a:p>
          <a:p>
            <a:pPr algn="ctr">
              <a:defRPr/>
            </a:pPr>
            <a:r>
              <a:rPr lang="es-AR" sz="3600" b="1" dirty="0"/>
              <a:t>Sólo en él encontré</a:t>
            </a:r>
          </a:p>
          <a:p>
            <a:pPr algn="ctr">
              <a:defRPr/>
            </a:pPr>
            <a:r>
              <a:rPr lang="es-AR" sz="3600" b="1" dirty="0"/>
              <a:t>esa paz que busqué.</a:t>
            </a:r>
          </a:p>
          <a:p>
            <a:pPr algn="ctr">
              <a:defRPr/>
            </a:pPr>
            <a:r>
              <a:rPr lang="es-AR" sz="3600" b="1" dirty="0"/>
              <a:t>Sólo en el encontré</a:t>
            </a:r>
          </a:p>
          <a:p>
            <a:pPr algn="ctr">
              <a:defRPr/>
            </a:pPr>
            <a:r>
              <a:rPr lang="en-US" sz="3600" b="1" dirty="0"/>
              <a:t>la </a:t>
            </a:r>
            <a:r>
              <a:rPr lang="en-US" sz="3600" b="1" dirty="0" err="1"/>
              <a:t>Felicidad</a:t>
            </a:r>
            <a:r>
              <a:rPr lang="es-MX" sz="3600" b="1" dirty="0"/>
              <a:t>.</a:t>
            </a:r>
            <a:r>
              <a:rPr lang="es-AR" sz="3600" b="1" dirty="0"/>
              <a:t> 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823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013391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Dile que venga a tu corazón,</a:t>
            </a:r>
          </a:p>
          <a:p>
            <a:pPr algn="ctr">
              <a:defRPr/>
            </a:pPr>
            <a:r>
              <a:rPr lang="es-AR" sz="3600" b="1" dirty="0"/>
              <a:t>tu amigo también El será.</a:t>
            </a:r>
          </a:p>
          <a:p>
            <a:pPr algn="ctr">
              <a:defRPr/>
            </a:pPr>
            <a:r>
              <a:rPr lang="es-AR" sz="3600" b="1" dirty="0"/>
              <a:t>Canta conmigo esta linda canción</a:t>
            </a:r>
          </a:p>
          <a:p>
            <a:pPr algn="ctr">
              <a:defRPr/>
            </a:pPr>
            <a:r>
              <a:rPr lang="es-AR" sz="3600" b="1" dirty="0"/>
              <a:t>de Jesús el amigo mejor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654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36008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Es tu amigo Jesús,</a:t>
            </a:r>
          </a:p>
          <a:p>
            <a:pPr algn="ctr">
              <a:defRPr/>
            </a:pPr>
            <a:r>
              <a:rPr lang="es-AR" sz="3600" b="1" dirty="0"/>
              <a:t>El camino es El.</a:t>
            </a:r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</a:rPr>
              <a:t>(</a:t>
            </a:r>
            <a:r>
              <a:rPr lang="en-US" sz="2800" b="1" dirty="0" err="1">
                <a:solidFill>
                  <a:srgbClr val="FF00FF"/>
                </a:solidFill>
              </a:rPr>
              <a:t>mujeres</a:t>
            </a:r>
            <a:r>
              <a:rPr lang="en-US" sz="2800" b="1" dirty="0">
                <a:solidFill>
                  <a:srgbClr val="FF00FF"/>
                </a:solidFill>
              </a:rPr>
              <a:t> </a:t>
            </a:r>
            <a:r>
              <a:rPr lang="en-US" sz="2800" b="1" dirty="0" err="1">
                <a:solidFill>
                  <a:srgbClr val="FF00FF"/>
                </a:solidFill>
              </a:rPr>
              <a:t>hacen</a:t>
            </a:r>
            <a:r>
              <a:rPr lang="en-US" sz="2800" b="1" dirty="0">
                <a:solidFill>
                  <a:srgbClr val="FF00FF"/>
                </a:solidFill>
              </a:rPr>
              <a:t> eco)</a:t>
            </a:r>
            <a:endParaRPr lang="es-AR" sz="2800" b="1" dirty="0">
              <a:solidFill>
                <a:srgbClr val="FF00FF"/>
              </a:solidFill>
            </a:endParaRPr>
          </a:p>
          <a:p>
            <a:pPr algn="ctr">
              <a:defRPr/>
            </a:pPr>
            <a:r>
              <a:rPr lang="es-AR" sz="3600" b="1" dirty="0"/>
              <a:t>Y verás el amor </a:t>
            </a:r>
          </a:p>
          <a:p>
            <a:pPr algn="ctr"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vida</a:t>
            </a:r>
            <a:r>
              <a:rPr lang="en-US" sz="3600" b="1" dirty="0"/>
              <a:t> la luz.</a:t>
            </a:r>
            <a:r>
              <a:rPr lang="es-ES" sz="3600" b="1" dirty="0"/>
              <a:t> </a:t>
            </a:r>
          </a:p>
          <a:p>
            <a:pPr algn="ctr">
              <a:defRPr/>
            </a:pPr>
            <a:endParaRPr lang="es-ES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00B0F0"/>
                </a:solidFill>
              </a:rPr>
              <a:t>(</a:t>
            </a:r>
            <a:r>
              <a:rPr lang="en-US" sz="2800" b="1" dirty="0" err="1">
                <a:solidFill>
                  <a:srgbClr val="00B0F0"/>
                </a:solidFill>
              </a:rPr>
              <a:t>varones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hacen</a:t>
            </a:r>
            <a:r>
              <a:rPr lang="en-US" sz="2800" b="1" dirty="0">
                <a:solidFill>
                  <a:srgbClr val="00B0F0"/>
                </a:solidFill>
              </a:rPr>
              <a:t> eco)</a:t>
            </a:r>
          </a:p>
          <a:p>
            <a:pPr algn="ctr">
              <a:defRPr/>
            </a:pPr>
            <a:r>
              <a:rPr lang="es-AR" sz="3600" b="1" dirty="0"/>
              <a:t>Sólo en El hallarás </a:t>
            </a:r>
          </a:p>
          <a:p>
            <a:pPr algn="ctr">
              <a:defRPr/>
            </a:pPr>
            <a:r>
              <a:rPr lang="es-AR" sz="3600" b="1" dirty="0"/>
              <a:t>la quietud de tu ser;</a:t>
            </a:r>
          </a:p>
          <a:p>
            <a:pPr algn="ctr">
              <a:defRPr/>
            </a:pPr>
            <a:r>
              <a:rPr lang="es-AR" sz="3600" b="1" dirty="0"/>
              <a:t>Solamente hablarás </a:t>
            </a:r>
          </a:p>
          <a:p>
            <a:pPr algn="ctr">
              <a:defRPr/>
            </a:pPr>
            <a:r>
              <a:rPr lang="es-AR" sz="3600" b="1" dirty="0"/>
              <a:t>de tu Salvador</a:t>
            </a:r>
            <a:r>
              <a:rPr lang="es-AR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9645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274749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Quiero que sepas amable oyente </a:t>
            </a:r>
          </a:p>
          <a:p>
            <a:pPr algn="ctr">
              <a:defRPr/>
            </a:pPr>
            <a:r>
              <a:rPr lang="es-AR" sz="3600" b="1" dirty="0"/>
              <a:t>que Cristo te tiene amor.</a:t>
            </a:r>
          </a:p>
          <a:p>
            <a:pPr algn="ctr">
              <a:defRPr/>
            </a:pPr>
            <a:r>
              <a:rPr lang="es-AR" sz="3600" b="1" dirty="0"/>
              <a:t>El puede darte sentido a la vida;</a:t>
            </a:r>
          </a:p>
          <a:p>
            <a:pPr algn="ctr">
              <a:defRPr/>
            </a:pPr>
            <a:r>
              <a:rPr lang="en-US" sz="3600" b="1" dirty="0" err="1"/>
              <a:t>entrégate</a:t>
            </a:r>
            <a:r>
              <a:rPr lang="en-US" sz="3600" b="1" dirty="0"/>
              <a:t> hoy al </a:t>
            </a:r>
            <a:r>
              <a:rPr lang="en-US" sz="3600" b="1" dirty="0" err="1"/>
              <a:t>Señor</a:t>
            </a:r>
            <a:r>
              <a:rPr lang="en-US" sz="3600" b="1" dirty="0"/>
              <a:t>.</a:t>
            </a:r>
            <a:r>
              <a:rPr lang="es-ES" sz="3600" b="1" dirty="0"/>
              <a:t>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744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78471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Es mi amigo Jesús;</a:t>
            </a:r>
          </a:p>
          <a:p>
            <a:pPr algn="ctr">
              <a:defRPr/>
            </a:pPr>
            <a:r>
              <a:rPr lang="es-AR" sz="3600" b="1" dirty="0"/>
              <a:t>Es tu amigo también.</a:t>
            </a:r>
          </a:p>
          <a:p>
            <a:pPr algn="ctr">
              <a:defRPr/>
            </a:pPr>
            <a:endParaRPr lang="en-US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FF00FF"/>
                </a:solidFill>
              </a:rPr>
              <a:t>(</a:t>
            </a:r>
            <a:r>
              <a:rPr lang="en-US" sz="2800" b="1" dirty="0" err="1">
                <a:solidFill>
                  <a:srgbClr val="FF00FF"/>
                </a:solidFill>
              </a:rPr>
              <a:t>mujeres</a:t>
            </a:r>
            <a:r>
              <a:rPr lang="en-US" sz="2800" b="1" dirty="0">
                <a:solidFill>
                  <a:srgbClr val="FF00FF"/>
                </a:solidFill>
              </a:rPr>
              <a:t> </a:t>
            </a:r>
            <a:r>
              <a:rPr lang="en-US" sz="2800" b="1" dirty="0" err="1">
                <a:solidFill>
                  <a:srgbClr val="FF00FF"/>
                </a:solidFill>
              </a:rPr>
              <a:t>hacen</a:t>
            </a:r>
            <a:r>
              <a:rPr lang="en-US" sz="2800" b="1" dirty="0">
                <a:solidFill>
                  <a:srgbClr val="FF00FF"/>
                </a:solidFill>
              </a:rPr>
              <a:t> eco)</a:t>
            </a:r>
            <a:endParaRPr lang="es-AR" sz="2800" b="1" dirty="0">
              <a:solidFill>
                <a:srgbClr val="FF00FF"/>
              </a:solidFill>
            </a:endParaRPr>
          </a:p>
          <a:p>
            <a:pPr algn="ctr">
              <a:defRPr/>
            </a:pPr>
            <a:r>
              <a:rPr lang="es-AR" sz="3600" b="1" dirty="0"/>
              <a:t>El es Dios. El es Rey,</a:t>
            </a:r>
          </a:p>
          <a:p>
            <a:pPr algn="ctr">
              <a:defRPr/>
            </a:pP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amor</a:t>
            </a:r>
            <a:r>
              <a:rPr lang="en-US" sz="3600" b="1" dirty="0"/>
              <a:t> y </a:t>
            </a:r>
            <a:r>
              <a:rPr lang="en-US" sz="3600" b="1" dirty="0" err="1"/>
              <a:t>verdad</a:t>
            </a:r>
            <a:r>
              <a:rPr lang="en-US" sz="3600" b="1" dirty="0"/>
              <a:t>.</a:t>
            </a:r>
            <a:r>
              <a:rPr lang="es-ES" sz="3600" b="1" dirty="0"/>
              <a:t> </a:t>
            </a:r>
            <a:r>
              <a:rPr lang="es-AR" sz="3600" b="1" dirty="0"/>
              <a:t> </a:t>
            </a:r>
          </a:p>
          <a:p>
            <a:pPr algn="ctr">
              <a:defRPr/>
            </a:pPr>
            <a:endParaRPr lang="es-ES" sz="2000" b="1" dirty="0"/>
          </a:p>
          <a:p>
            <a:pPr algn="ctr">
              <a:defRPr/>
            </a:pPr>
            <a:r>
              <a:rPr lang="en-US" sz="2800" b="1" dirty="0">
                <a:solidFill>
                  <a:srgbClr val="00B0F0"/>
                </a:solidFill>
              </a:rPr>
              <a:t>(</a:t>
            </a:r>
            <a:r>
              <a:rPr lang="en-US" sz="2800" b="1" dirty="0" err="1">
                <a:solidFill>
                  <a:srgbClr val="00B0F0"/>
                </a:solidFill>
              </a:rPr>
              <a:t>varones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hacen</a:t>
            </a:r>
            <a:r>
              <a:rPr lang="en-US" sz="2800" b="1" dirty="0">
                <a:solidFill>
                  <a:srgbClr val="00B0F0"/>
                </a:solidFill>
              </a:rPr>
              <a:t> eco)</a:t>
            </a:r>
          </a:p>
          <a:p>
            <a:pPr algn="ctr">
              <a:defRPr/>
            </a:pPr>
            <a:r>
              <a:rPr lang="es-AR" sz="3600" b="1" dirty="0"/>
              <a:t>Sólo en él hallarás </a:t>
            </a:r>
          </a:p>
          <a:p>
            <a:pPr algn="ctr">
              <a:defRPr/>
            </a:pPr>
            <a:r>
              <a:rPr lang="es-AR" sz="3600" b="1" dirty="0"/>
              <a:t>la quietud de tu ser,</a:t>
            </a:r>
          </a:p>
          <a:p>
            <a:pPr algn="ctr">
              <a:defRPr/>
            </a:pPr>
            <a:r>
              <a:rPr lang="es-AR" sz="3600" b="1" dirty="0"/>
              <a:t>Sólo en él hallarás </a:t>
            </a:r>
          </a:p>
          <a:p>
            <a:pPr algn="ctr">
              <a:defRPr/>
            </a:pPr>
            <a:r>
              <a:rPr lang="es-AR" sz="3600" b="1" dirty="0"/>
              <a:t>la felicidad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542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2022-07-16T17:24:04Z</dcterms:modified>
</cp:coreProperties>
</file>