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229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027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47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144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129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527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628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627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567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934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076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894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05459" y="589359"/>
            <a:ext cx="6181082" cy="920232"/>
            <a:chOff x="0" y="-192881"/>
            <a:chExt cx="17796124" cy="1840463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-192881"/>
              <a:ext cx="17796124" cy="1840463"/>
              <a:chOff x="0" y="-38100"/>
              <a:chExt cx="3515284" cy="363548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3515283" cy="325448"/>
              </a:xfrm>
              <a:custGeom>
                <a:avLst/>
                <a:gdLst/>
                <a:ahLst/>
                <a:cxnLst/>
                <a:rect l="l" t="t" r="r" b="b"/>
                <a:pathLst>
                  <a:path w="3515283" h="325448">
                    <a:moveTo>
                      <a:pt x="0" y="0"/>
                    </a:moveTo>
                    <a:lnTo>
                      <a:pt x="3515283" y="0"/>
                    </a:lnTo>
                    <a:lnTo>
                      <a:pt x="3515283" y="325448"/>
                    </a:lnTo>
                    <a:lnTo>
                      <a:pt x="0" y="325448"/>
                    </a:lnTo>
                    <a:close/>
                  </a:path>
                </a:pathLst>
              </a:custGeom>
              <a:solidFill>
                <a:srgbClr val="BD7F4A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3515284" cy="363548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1125704" y="14621"/>
              <a:ext cx="15685257" cy="147566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6325"/>
                </a:lnSpc>
              </a:pPr>
              <a:r>
                <a:rPr lang="es-ES" sz="4518" dirty="0" smtClean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</a:rPr>
                <a:t>RENUEVAME</a:t>
              </a:r>
              <a:endParaRPr lang="es-ES" sz="4518" dirty="0">
                <a:solidFill>
                  <a:srgbClr val="FFFFFF"/>
                </a:solidFill>
                <a:latin typeface="Montserrat"/>
                <a:ea typeface="Montserrat"/>
                <a:cs typeface="Montserrat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0" y="1787316"/>
            <a:ext cx="12192000" cy="4985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defRPr/>
            </a:pP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Renuévame, Señor Jesús,</a:t>
            </a:r>
          </a:p>
          <a:p>
            <a:pPr algn="ctr">
              <a:defRPr/>
            </a:pP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ya no quiero ser igual.</a:t>
            </a:r>
          </a:p>
          <a:p>
            <a:pPr algn="ctr">
              <a:defRPr/>
            </a:pP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Renuévame, Señor Jesús,</a:t>
            </a:r>
          </a:p>
          <a:p>
            <a:pPr algn="ctr">
              <a:defRPr/>
            </a:pP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pon en mí tu corazón</a:t>
            </a: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.</a:t>
            </a:r>
          </a:p>
          <a:p>
            <a:pPr algn="ctr">
              <a:defRPr/>
            </a:pP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Porque todo lo que hay dentro de mí</a:t>
            </a:r>
          </a:p>
          <a:p>
            <a:pPr algn="ctr">
              <a:defRPr/>
            </a:pP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necesita ser cambiado, Señor.</a:t>
            </a:r>
            <a:endParaRPr lang="es-AR" sz="36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defRPr/>
            </a:pP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Porque todo lo que hay dentro de mí</a:t>
            </a:r>
          </a:p>
          <a:p>
            <a:pPr algn="ctr">
              <a:defRPr/>
            </a:pP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necesita </a:t>
            </a: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más de Ti.</a:t>
            </a:r>
          </a:p>
          <a:p>
            <a:pPr algn="ctr">
              <a:defRPr/>
            </a:pP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***</a:t>
            </a:r>
            <a:endParaRPr lang="es-AR" sz="36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80602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51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12</cp:revision>
  <dcterms:created xsi:type="dcterms:W3CDTF">2024-08-04T23:33:34Z</dcterms:created>
  <dcterms:modified xsi:type="dcterms:W3CDTF">2024-10-02T23:41:45Z</dcterms:modified>
</cp:coreProperties>
</file>