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3926" y="685800"/>
            <a:ext cx="842414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475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SALMO 63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180508"/>
            <a:ext cx="9384597" cy="370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//Dios,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Dios mío eres Tú;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madrugada te buscaré.//</a:t>
            </a: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mi alma tiene sed de Ti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mi carne te anhela, en tierra seca y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árida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donde aguas no hay.//</a:t>
            </a: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12</cp:revision>
  <dcterms:created xsi:type="dcterms:W3CDTF">2024-08-04T23:33:34Z</dcterms:created>
  <dcterms:modified xsi:type="dcterms:W3CDTF">2024-09-03T00:15:16Z</dcterms:modified>
</cp:coreProperties>
</file>