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2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2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7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3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6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0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5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4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1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0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A375E-6EBF-4F52-99D6-2C23F8CC14A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8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60351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SEÑOR AMOROSO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708585"/>
            <a:ext cx="121920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C" sz="3600" b="1" dirty="0"/>
              <a:t>Señor amoroso, te ruego a Ti,</a:t>
            </a:r>
          </a:p>
          <a:p>
            <a:pPr algn="ctr">
              <a:defRPr/>
            </a:pPr>
            <a:r>
              <a:rPr lang="es-EC" sz="3600" b="1" dirty="0"/>
              <a:t>Como aquí fuiste siervo,</a:t>
            </a:r>
          </a:p>
          <a:p>
            <a:pPr algn="ctr">
              <a:defRPr/>
            </a:pPr>
            <a:r>
              <a:rPr lang="es-EC" sz="3600" b="1" dirty="0"/>
              <a:t>Haz siervo de mi.</a:t>
            </a:r>
          </a:p>
          <a:p>
            <a:pPr algn="ctr">
              <a:defRPr/>
            </a:pPr>
            <a:endParaRPr lang="es-EC" sz="2800" b="1" dirty="0"/>
          </a:p>
          <a:p>
            <a:pPr algn="ctr">
              <a:defRPr/>
            </a:pPr>
            <a:r>
              <a:rPr lang="es-EC" sz="3600" b="1" dirty="0"/>
              <a:t>Seguir tu ejemplo es mi querer;</a:t>
            </a:r>
          </a:p>
          <a:p>
            <a:pPr algn="ctr">
              <a:defRPr/>
            </a:pPr>
            <a:r>
              <a:rPr lang="es-EC" sz="3600" b="1" dirty="0"/>
              <a:t>Tal como eras siervo,</a:t>
            </a:r>
          </a:p>
          <a:p>
            <a:pPr algn="ctr">
              <a:defRPr/>
            </a:pPr>
            <a:r>
              <a:rPr lang="es-EC" sz="3600" b="1" dirty="0"/>
              <a:t>También quiero ser</a:t>
            </a:r>
            <a:r>
              <a:rPr lang="es-EC" sz="3600" b="1" dirty="0" smtClean="0"/>
              <a:t>.</a:t>
            </a:r>
            <a:endParaRPr lang="es-EC" sz="3600" b="1" dirty="0"/>
          </a:p>
        </p:txBody>
      </p:sp>
    </p:spTree>
    <p:extLst>
      <p:ext uri="{BB962C8B-B14F-4D97-AF65-F5344CB8AC3E}">
        <p14:creationId xmlns:p14="http://schemas.microsoft.com/office/powerpoint/2010/main" val="356041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2124225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C" sz="3600" b="1" dirty="0"/>
              <a:t>A un mundo de odio viniste a servir</a:t>
            </a:r>
          </a:p>
          <a:p>
            <a:pPr algn="ctr">
              <a:defRPr/>
            </a:pPr>
            <a:r>
              <a:rPr lang="es-EC" sz="3600" b="1" dirty="0"/>
              <a:t>Sin gracia y sin recompensas </a:t>
            </a:r>
            <a:r>
              <a:rPr lang="es-EC" sz="3600" b="1" dirty="0" smtClean="0"/>
              <a:t>pedir</a:t>
            </a:r>
          </a:p>
          <a:p>
            <a:pPr algn="ctr">
              <a:defRPr/>
            </a:pPr>
            <a:endParaRPr lang="es-EC" sz="3600" b="1" dirty="0"/>
          </a:p>
          <a:p>
            <a:pPr algn="ctr">
              <a:defRPr/>
            </a:pPr>
            <a:r>
              <a:rPr lang="es-EC" sz="3600" b="1" dirty="0"/>
              <a:t>A un en el calvario, serviste, Señor</a:t>
            </a:r>
          </a:p>
          <a:p>
            <a:pPr algn="ctr">
              <a:defRPr/>
            </a:pPr>
            <a:r>
              <a:rPr lang="es-EC" sz="3600" b="1" dirty="0"/>
              <a:t>Oh dame tal actitud y tal </a:t>
            </a:r>
            <a:r>
              <a:rPr lang="es-EC" sz="3600" b="1" dirty="0" smtClean="0"/>
              <a:t>amor</a:t>
            </a:r>
            <a:endParaRPr lang="es-EC" sz="3600" b="1" dirty="0"/>
          </a:p>
        </p:txBody>
      </p:sp>
    </p:spTree>
    <p:extLst>
      <p:ext uri="{BB962C8B-B14F-4D97-AF65-F5344CB8AC3E}">
        <p14:creationId xmlns:p14="http://schemas.microsoft.com/office/powerpoint/2010/main" val="232760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</Words>
  <Application>Microsoft Office PowerPoint</Application>
  <PresentationFormat>Panorámica</PresentationFormat>
  <Paragraphs>13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2</cp:revision>
  <dcterms:created xsi:type="dcterms:W3CDTF">2022-06-15T22:40:24Z</dcterms:created>
  <dcterms:modified xsi:type="dcterms:W3CDTF">2022-07-16T17:15:46Z</dcterms:modified>
</cp:coreProperties>
</file>