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869" y="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A375E-6EBF-4F52-99D6-2C23F8CC14A1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6DFF6-3ED2-401A-84E1-FD90051B72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821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A375E-6EBF-4F52-99D6-2C23F8CC14A1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6DFF6-3ED2-401A-84E1-FD90051B72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420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A375E-6EBF-4F52-99D6-2C23F8CC14A1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6DFF6-3ED2-401A-84E1-FD90051B72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579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A375E-6EBF-4F52-99D6-2C23F8CC14A1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6DFF6-3ED2-401A-84E1-FD90051B72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13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A375E-6EBF-4F52-99D6-2C23F8CC14A1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6DFF6-3ED2-401A-84E1-FD90051B72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362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A375E-6EBF-4F52-99D6-2C23F8CC14A1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6DFF6-3ED2-401A-84E1-FD90051B72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206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A375E-6EBF-4F52-99D6-2C23F8CC14A1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6DFF6-3ED2-401A-84E1-FD90051B72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558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A375E-6EBF-4F52-99D6-2C23F8CC14A1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6DFF6-3ED2-401A-84E1-FD90051B72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45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A375E-6EBF-4F52-99D6-2C23F8CC14A1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6DFF6-3ED2-401A-84E1-FD90051B72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940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A375E-6EBF-4F52-99D6-2C23F8CC14A1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6DFF6-3ED2-401A-84E1-FD90051B72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818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A375E-6EBF-4F52-99D6-2C23F8CC14A1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6DFF6-3ED2-401A-84E1-FD90051B72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603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FA375E-6EBF-4F52-99D6-2C23F8CC14A1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76DFF6-3ED2-401A-84E1-FD90051B72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283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0" y="260351"/>
            <a:ext cx="12192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s-ES" sz="5400" b="1" dirty="0">
                <a:solidFill>
                  <a:srgbClr val="FF0000"/>
                </a:solidFill>
                <a:effectLst>
                  <a:glow rad="127000">
                    <a:schemeClr val="bg1"/>
                  </a:glow>
                </a:effectLst>
              </a:rPr>
              <a:t>SEÑOR LLÉVAME A TUS </a:t>
            </a:r>
            <a:r>
              <a:rPr lang="es-ES" sz="5400" b="1" dirty="0" smtClean="0">
                <a:solidFill>
                  <a:srgbClr val="FF0000"/>
                </a:solidFill>
                <a:effectLst>
                  <a:glow rad="127000">
                    <a:schemeClr val="bg1"/>
                  </a:glow>
                </a:effectLst>
              </a:rPr>
              <a:t>ATRIOS</a:t>
            </a:r>
            <a:endParaRPr lang="es-ES" sz="5400" b="1" dirty="0">
              <a:solidFill>
                <a:srgbClr val="FF0000"/>
              </a:solidFill>
              <a:effectLst>
                <a:glow rad="127000">
                  <a:schemeClr val="bg1"/>
                </a:glow>
              </a:effectLst>
            </a:endParaRPr>
          </a:p>
        </p:txBody>
      </p:sp>
      <p:sp>
        <p:nvSpPr>
          <p:cNvPr id="5" name="4 Rectángulo"/>
          <p:cNvSpPr/>
          <p:nvPr/>
        </p:nvSpPr>
        <p:spPr>
          <a:xfrm>
            <a:off x="0" y="1708585"/>
            <a:ext cx="121920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s-ES" sz="4000" dirty="0"/>
              <a:t>Señor, llévame a tus </a:t>
            </a:r>
            <a:r>
              <a:rPr lang="es-ES" sz="4000" dirty="0" smtClean="0"/>
              <a:t>atrios y </a:t>
            </a:r>
            <a:r>
              <a:rPr lang="es-ES" sz="4000" dirty="0"/>
              <a:t>al lugar santo; </a:t>
            </a:r>
          </a:p>
          <a:p>
            <a:pPr algn="ctr">
              <a:defRPr/>
            </a:pPr>
            <a:r>
              <a:rPr lang="es-ES" sz="4000" dirty="0"/>
              <a:t>al altar de bronce, </a:t>
            </a:r>
            <a:r>
              <a:rPr lang="es-ES" sz="4000" dirty="0" smtClean="0"/>
              <a:t>Señor, </a:t>
            </a:r>
            <a:r>
              <a:rPr lang="es-ES" sz="4000" dirty="0"/>
              <a:t>tu rostro quiero ver</a:t>
            </a:r>
            <a:r>
              <a:rPr lang="es-ES" sz="4000" dirty="0" smtClean="0"/>
              <a:t>.</a:t>
            </a:r>
            <a:endParaRPr lang="es-ES" sz="4000" dirty="0"/>
          </a:p>
          <a:p>
            <a:pPr algn="ctr">
              <a:defRPr/>
            </a:pPr>
            <a:endParaRPr lang="es-ES" sz="4000" dirty="0" smtClean="0"/>
          </a:p>
          <a:p>
            <a:pPr algn="ctr">
              <a:defRPr/>
            </a:pPr>
            <a:r>
              <a:rPr lang="es-ES" sz="4000" dirty="0"/>
              <a:t>Pásame en la muchedumbre,</a:t>
            </a:r>
          </a:p>
          <a:p>
            <a:pPr algn="ctr">
              <a:defRPr/>
            </a:pPr>
            <a:r>
              <a:rPr lang="es-ES" sz="4000" dirty="0"/>
              <a:t>por donde el sacerdote canta. </a:t>
            </a:r>
          </a:p>
          <a:p>
            <a:pPr algn="ctr">
              <a:defRPr/>
            </a:pPr>
            <a:r>
              <a:rPr lang="es-ES" sz="4000" dirty="0"/>
              <a:t>Tengo hambre y sed de justicia,</a:t>
            </a:r>
          </a:p>
          <a:p>
            <a:pPr algn="ctr">
              <a:defRPr/>
            </a:pPr>
            <a:r>
              <a:rPr lang="es-ES" sz="4000" dirty="0"/>
              <a:t>y sólo encuentro un lugar</a:t>
            </a:r>
            <a:r>
              <a:rPr lang="es-ES" sz="4000" dirty="0" smtClean="0"/>
              <a:t>.</a:t>
            </a:r>
            <a:endParaRPr lang="es-ES" sz="4000" dirty="0"/>
          </a:p>
        </p:txBody>
      </p:sp>
    </p:spTree>
    <p:extLst>
      <p:ext uri="{BB962C8B-B14F-4D97-AF65-F5344CB8AC3E}">
        <p14:creationId xmlns:p14="http://schemas.microsoft.com/office/powerpoint/2010/main" val="3560419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0" y="1748341"/>
            <a:ext cx="121920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s-ES" sz="4000" b="1" dirty="0" smtClean="0"/>
              <a:t>Llévame </a:t>
            </a:r>
            <a:r>
              <a:rPr lang="es-ES" sz="4000" b="1" dirty="0"/>
              <a:t>al lugar santísimo,</a:t>
            </a:r>
          </a:p>
          <a:p>
            <a:pPr algn="ctr">
              <a:defRPr/>
            </a:pPr>
            <a:r>
              <a:rPr lang="es-ES" sz="4000" b="1" dirty="0"/>
              <a:t> por la sangre del Cordero Redentor.</a:t>
            </a:r>
          </a:p>
          <a:p>
            <a:pPr algn="ctr">
              <a:defRPr/>
            </a:pPr>
            <a:r>
              <a:rPr lang="es-ES" sz="4000" b="1" dirty="0"/>
              <a:t>Llévame al lugar santísimo. </a:t>
            </a:r>
          </a:p>
          <a:p>
            <a:pPr algn="ctr">
              <a:defRPr/>
            </a:pPr>
            <a:r>
              <a:rPr lang="es-ES" sz="4000" b="1" dirty="0"/>
              <a:t>//Tócame, límpiame.</a:t>
            </a:r>
          </a:p>
          <a:p>
            <a:pPr algn="ctr">
              <a:defRPr/>
            </a:pPr>
            <a:r>
              <a:rPr lang="es-ES" sz="4000" b="1" dirty="0"/>
              <a:t>Heme aquí.//</a:t>
            </a:r>
          </a:p>
        </p:txBody>
      </p:sp>
    </p:spTree>
    <p:extLst>
      <p:ext uri="{BB962C8B-B14F-4D97-AF65-F5344CB8AC3E}">
        <p14:creationId xmlns:p14="http://schemas.microsoft.com/office/powerpoint/2010/main" val="252240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78</Words>
  <Application>Microsoft Office PowerPoint</Application>
  <PresentationFormat>Panorámica</PresentationFormat>
  <Paragraphs>13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SIALAR</dc:creator>
  <cp:lastModifiedBy>SIALAR</cp:lastModifiedBy>
  <cp:revision>3</cp:revision>
  <dcterms:created xsi:type="dcterms:W3CDTF">2022-06-15T22:40:24Z</dcterms:created>
  <dcterms:modified xsi:type="dcterms:W3CDTF">2023-09-02T00:02:16Z</dcterms:modified>
</cp:coreProperties>
</file>