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8221" y="589359"/>
            <a:ext cx="10195559" cy="927543"/>
            <a:chOff x="-1871064" y="-192881"/>
            <a:chExt cx="21538253" cy="1855084"/>
          </a:xfrm>
        </p:grpSpPr>
        <p:grpSp>
          <p:nvGrpSpPr>
            <p:cNvPr id="3" name="Group 3"/>
            <p:cNvGrpSpPr/>
            <p:nvPr/>
          </p:nvGrpSpPr>
          <p:grpSpPr>
            <a:xfrm>
              <a:off x="-1871064" y="-192881"/>
              <a:ext cx="21538253" cy="1855084"/>
              <a:chOff x="-369593" y="-38100"/>
              <a:chExt cx="4254470" cy="36643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369593" y="2888"/>
                <a:ext cx="4254470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-1871064" y="14621"/>
              <a:ext cx="21538253" cy="15569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s-ES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SEÑOR, QUIEN </a:t>
              </a:r>
              <a:r>
                <a:rPr lang="es-ES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ENTRARA</a:t>
              </a:r>
              <a:endParaRPr lang="es-E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itchFamily="82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0" y="1965960"/>
            <a:ext cx="12191999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//Señor, quien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entrara en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tu santuario, para adorar//</a:t>
            </a:r>
          </a:p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El de manos limpias y corazón puro </a:t>
            </a:r>
            <a:b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</a:b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sin vanidades, enséñame a amar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</a:t>
            </a:r>
          </a:p>
          <a:p>
            <a:pPr algn="ctr">
              <a:defRPr/>
            </a:pPr>
            <a:endParaRPr lang="es-E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lnSpc>
                <a:spcPct val="150000"/>
              </a:lnSpc>
              <a:defRPr/>
            </a:pP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//Señor, yo quiero entrar</a:t>
            </a:r>
            <a:r>
              <a:rPr lang="es-ES" sz="360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 </a:t>
            </a:r>
            <a:r>
              <a:rPr lang="es-ES" sz="360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tu santuario, para adorar// </a:t>
            </a:r>
          </a:p>
          <a:p>
            <a:pPr algn="ctr"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Dame manos limpias y corazón puro </a:t>
            </a:r>
            <a:b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</a:b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sin vanidades, enséñame a amar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//</a:t>
            </a:r>
            <a:endParaRPr lang="es-ES" sz="3600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24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Stencil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20</cp:revision>
  <dcterms:created xsi:type="dcterms:W3CDTF">2024-08-04T23:33:34Z</dcterms:created>
  <dcterms:modified xsi:type="dcterms:W3CDTF">2024-10-03T00:43:00Z</dcterms:modified>
</cp:coreProperties>
</file>