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SENDAS DIOS </a:t>
            </a:r>
            <a:r>
              <a:rPr lang="es-ES_tradnl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HARÁ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99647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ES_tradnl" sz="4000" dirty="0"/>
              <a:t>Sendas Dios hará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_tradnl" sz="4000" dirty="0"/>
              <a:t>Donde piensas que no hay.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_tradnl" sz="4000" dirty="0"/>
              <a:t>El obra en maneras que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_tradnl" sz="4000" dirty="0"/>
              <a:t>no podemos entender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_tradnl" sz="4000" dirty="0"/>
              <a:t>El me guiará, a mi lado estará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_tradnl" sz="4000" dirty="0"/>
              <a:t>amor y fuerza me dará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_tradnl" sz="4000" dirty="0"/>
              <a:t>Un camino hará,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_tradnl" sz="4000" dirty="0"/>
              <a:t>Donde no lo hay</a:t>
            </a:r>
            <a:r>
              <a:rPr lang="es-ES_tradnl" sz="4000" dirty="0" smtClean="0"/>
              <a:t>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8</cp:revision>
  <dcterms:created xsi:type="dcterms:W3CDTF">2022-03-12T17:51:20Z</dcterms:created>
  <dcterms:modified xsi:type="dcterms:W3CDTF">2023-09-02T00:15:54Z</dcterms:modified>
</cp:coreProperties>
</file>