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SOS EL </a:t>
            </a:r>
            <a:r>
              <a:rPr lang="es-AR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ÚNICO</a:t>
            </a:r>
            <a:endParaRPr lang="es-AR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4837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200" b="1" dirty="0"/>
              <a:t>Oh, Jesús, te alabo</a:t>
            </a:r>
          </a:p>
          <a:p>
            <a:pPr algn="ctr">
              <a:defRPr/>
            </a:pPr>
            <a:r>
              <a:rPr lang="es-AR" sz="3200" b="1" dirty="0"/>
              <a:t>Y tu nombre ensalzo</a:t>
            </a:r>
          </a:p>
          <a:p>
            <a:pPr algn="ctr">
              <a:defRPr/>
            </a:pPr>
            <a:r>
              <a:rPr lang="es-AR" sz="3200" b="1" dirty="0" err="1"/>
              <a:t>Sos</a:t>
            </a:r>
            <a:r>
              <a:rPr lang="es-AR" sz="3200" b="1" dirty="0"/>
              <a:t> el Santísimo</a:t>
            </a:r>
          </a:p>
          <a:p>
            <a:pPr algn="ctr">
              <a:defRPr/>
            </a:pPr>
            <a:r>
              <a:rPr lang="es-AR" sz="3200" b="1" dirty="0"/>
              <a:t>Mi Señor, </a:t>
            </a:r>
            <a:r>
              <a:rPr lang="es-AR" sz="3200" b="1" dirty="0" err="1"/>
              <a:t>sos</a:t>
            </a:r>
            <a:r>
              <a:rPr lang="es-AR" sz="3200" b="1" dirty="0"/>
              <a:t> el único.</a:t>
            </a:r>
          </a:p>
          <a:p>
            <a:pPr algn="ctr">
              <a:defRPr/>
            </a:pPr>
            <a:endParaRPr lang="es-AR" sz="3200" b="1" dirty="0"/>
          </a:p>
          <a:p>
            <a:pPr algn="ctr">
              <a:defRPr/>
            </a:pPr>
            <a:r>
              <a:rPr lang="es-AR" sz="3200" b="1" dirty="0"/>
              <a:t>Aleluya</a:t>
            </a:r>
          </a:p>
          <a:p>
            <a:pPr algn="ctr">
              <a:defRPr/>
            </a:pPr>
            <a:r>
              <a:rPr lang="es-AR" sz="3200" b="1" dirty="0"/>
              <a:t>Toda gloria es tuya</a:t>
            </a:r>
          </a:p>
          <a:p>
            <a:pPr algn="ctr">
              <a:defRPr/>
            </a:pPr>
            <a:r>
              <a:rPr lang="es-AR" sz="3200" b="1" dirty="0" err="1"/>
              <a:t>Sos</a:t>
            </a:r>
            <a:r>
              <a:rPr lang="es-AR" sz="3200" b="1" dirty="0"/>
              <a:t> el Santísimo</a:t>
            </a:r>
          </a:p>
          <a:p>
            <a:pPr algn="ctr">
              <a:defRPr/>
            </a:pPr>
            <a:r>
              <a:rPr lang="es-AR" sz="3200" b="1" dirty="0"/>
              <a:t>Mi Señor, </a:t>
            </a:r>
            <a:r>
              <a:rPr lang="es-AR" sz="3200" b="1" dirty="0" err="1"/>
              <a:t>sos</a:t>
            </a:r>
            <a:r>
              <a:rPr lang="es-AR" sz="3200" b="1" dirty="0"/>
              <a:t> el único</a:t>
            </a:r>
          </a:p>
          <a:p>
            <a:pPr algn="ctr">
              <a:defRPr/>
            </a:pPr>
            <a:r>
              <a:rPr lang="es-AR" sz="3200" b="1" dirty="0"/>
              <a:t>(Mujeres) </a:t>
            </a:r>
            <a:r>
              <a:rPr lang="es-AR" sz="3200" b="1" dirty="0" err="1"/>
              <a:t>sos</a:t>
            </a:r>
            <a:r>
              <a:rPr lang="es-AR" sz="3200" b="1" dirty="0"/>
              <a:t> el </a:t>
            </a:r>
            <a:r>
              <a:rPr lang="es-AR" sz="3200" b="1" dirty="0" smtClean="0"/>
              <a:t>único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627935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Cristo, te amamos</a:t>
            </a:r>
          </a:p>
          <a:p>
            <a:pPr algn="ctr">
              <a:defRPr/>
            </a:pPr>
            <a:r>
              <a:rPr lang="es-AR" sz="3600" b="1" dirty="0"/>
              <a:t>En la altura gritamos</a:t>
            </a:r>
          </a:p>
          <a:p>
            <a:pPr algn="ctr">
              <a:defRPr/>
            </a:pPr>
            <a:r>
              <a:rPr lang="es-AR" sz="3600" b="1" dirty="0" err="1"/>
              <a:t>Sos</a:t>
            </a:r>
            <a:r>
              <a:rPr lang="es-AR" sz="3600" b="1" dirty="0"/>
              <a:t> el Santísimo</a:t>
            </a:r>
          </a:p>
          <a:p>
            <a:pPr algn="ctr">
              <a:defRPr/>
            </a:pPr>
            <a:r>
              <a:rPr lang="es-AR" sz="3600" b="1" dirty="0"/>
              <a:t>Mi Señor, </a:t>
            </a:r>
            <a:r>
              <a:rPr lang="es-AR" sz="3600" b="1" dirty="0" err="1"/>
              <a:t>sos</a:t>
            </a:r>
            <a:r>
              <a:rPr lang="es-AR" sz="3600" b="1" dirty="0"/>
              <a:t> el único.</a:t>
            </a:r>
          </a:p>
          <a:p>
            <a:pPr algn="ctr">
              <a:defRPr/>
            </a:pPr>
            <a:endParaRPr lang="es-AR" sz="3600" b="1" dirty="0"/>
          </a:p>
          <a:p>
            <a:pPr algn="ctr">
              <a:defRPr/>
            </a:pPr>
            <a:r>
              <a:rPr lang="es-AR" sz="3600" b="1" dirty="0"/>
              <a:t>Aleluya</a:t>
            </a:r>
          </a:p>
          <a:p>
            <a:pPr algn="ctr">
              <a:defRPr/>
            </a:pPr>
            <a:r>
              <a:rPr lang="es-AR" sz="3600" b="1" dirty="0"/>
              <a:t>Toda gloria es tuya</a:t>
            </a:r>
          </a:p>
          <a:p>
            <a:pPr algn="ctr">
              <a:defRPr/>
            </a:pPr>
            <a:r>
              <a:rPr lang="es-AR" sz="3600" b="1" dirty="0" err="1"/>
              <a:t>Sos</a:t>
            </a:r>
            <a:r>
              <a:rPr lang="es-AR" sz="3600" b="1" dirty="0"/>
              <a:t> el Santísimo</a:t>
            </a:r>
          </a:p>
          <a:p>
            <a:pPr algn="ctr">
              <a:defRPr/>
            </a:pPr>
            <a:r>
              <a:rPr lang="es-AR" sz="3600" b="1" dirty="0"/>
              <a:t>Mi Señor, </a:t>
            </a:r>
            <a:r>
              <a:rPr lang="es-AR" sz="3600" b="1" dirty="0" err="1"/>
              <a:t>sos</a:t>
            </a:r>
            <a:r>
              <a:rPr lang="es-AR" sz="3600" b="1" dirty="0"/>
              <a:t> el único</a:t>
            </a:r>
          </a:p>
          <a:p>
            <a:pPr algn="ctr">
              <a:defRPr/>
            </a:pPr>
            <a:r>
              <a:rPr lang="es-AR" sz="3600" b="1" dirty="0"/>
              <a:t>(Mujeres) </a:t>
            </a:r>
            <a:r>
              <a:rPr lang="es-AR" sz="3600" b="1" dirty="0" err="1"/>
              <a:t>sos</a:t>
            </a:r>
            <a:r>
              <a:rPr lang="es-AR" sz="3600" b="1" dirty="0"/>
              <a:t> el </a:t>
            </a:r>
            <a:r>
              <a:rPr lang="es-AR" sz="3600" b="1" dirty="0" smtClean="0"/>
              <a:t>único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33823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627935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 smtClean="0"/>
              <a:t>Bendito </a:t>
            </a:r>
            <a:r>
              <a:rPr lang="es-AR" sz="3600" b="1" dirty="0"/>
              <a:t>es tu nombre</a:t>
            </a:r>
          </a:p>
          <a:p>
            <a:pPr algn="ctr">
              <a:defRPr/>
            </a:pPr>
            <a:r>
              <a:rPr lang="es-AR" sz="3600" b="1" dirty="0"/>
              <a:t>El que libra al hombre</a:t>
            </a:r>
          </a:p>
          <a:p>
            <a:pPr algn="ctr">
              <a:defRPr/>
            </a:pPr>
            <a:r>
              <a:rPr lang="es-AR" sz="3600" b="1" dirty="0" err="1"/>
              <a:t>Sos</a:t>
            </a:r>
            <a:r>
              <a:rPr lang="es-AR" sz="3600" b="1" dirty="0"/>
              <a:t> el santísimo</a:t>
            </a:r>
          </a:p>
          <a:p>
            <a:pPr algn="ctr">
              <a:defRPr/>
            </a:pPr>
            <a:r>
              <a:rPr lang="es-AR" sz="3600" b="1" dirty="0"/>
              <a:t>Mi Señor, </a:t>
            </a:r>
            <a:r>
              <a:rPr lang="es-AR" sz="3600" b="1" dirty="0" err="1"/>
              <a:t>sos</a:t>
            </a:r>
            <a:r>
              <a:rPr lang="es-AR" sz="3600" b="1" dirty="0"/>
              <a:t> el único.</a:t>
            </a:r>
          </a:p>
          <a:p>
            <a:pPr algn="ctr">
              <a:defRPr/>
            </a:pPr>
            <a:endParaRPr lang="es-AR" sz="3600" b="1" dirty="0"/>
          </a:p>
          <a:p>
            <a:pPr algn="ctr">
              <a:defRPr/>
            </a:pPr>
            <a:r>
              <a:rPr lang="es-AR" sz="3600" b="1" dirty="0"/>
              <a:t>Aleluya</a:t>
            </a:r>
          </a:p>
          <a:p>
            <a:pPr algn="ctr">
              <a:defRPr/>
            </a:pPr>
            <a:r>
              <a:rPr lang="es-AR" sz="3600" b="1" dirty="0"/>
              <a:t>Toda gloria es tuya</a:t>
            </a:r>
          </a:p>
          <a:p>
            <a:pPr algn="ctr">
              <a:defRPr/>
            </a:pPr>
            <a:r>
              <a:rPr lang="es-AR" sz="3600" b="1" dirty="0" err="1"/>
              <a:t>Sos</a:t>
            </a:r>
            <a:r>
              <a:rPr lang="es-AR" sz="3600" b="1" dirty="0"/>
              <a:t> el Santísimo</a:t>
            </a:r>
          </a:p>
          <a:p>
            <a:pPr algn="ctr">
              <a:defRPr/>
            </a:pPr>
            <a:r>
              <a:rPr lang="es-AR" sz="3600" b="1" dirty="0"/>
              <a:t>Mi Señor, </a:t>
            </a:r>
            <a:r>
              <a:rPr lang="es-AR" sz="3600" b="1" dirty="0" err="1"/>
              <a:t>sos</a:t>
            </a:r>
            <a:r>
              <a:rPr lang="es-AR" sz="3600" b="1" dirty="0"/>
              <a:t> el único</a:t>
            </a:r>
          </a:p>
          <a:p>
            <a:pPr algn="ctr">
              <a:defRPr/>
            </a:pPr>
            <a:r>
              <a:rPr lang="es-AR" sz="3600" b="1" dirty="0"/>
              <a:t>(Mujeres) </a:t>
            </a:r>
            <a:r>
              <a:rPr lang="es-AR" sz="3600" b="1" dirty="0" err="1"/>
              <a:t>sos</a:t>
            </a:r>
            <a:r>
              <a:rPr lang="es-AR" sz="3600" b="1" dirty="0"/>
              <a:t> el </a:t>
            </a:r>
            <a:r>
              <a:rPr lang="es-AR" sz="3600" b="1" dirty="0" smtClean="0"/>
              <a:t>único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2236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120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2022-12-11T00:55:05Z</dcterms:modified>
</cp:coreProperties>
</file>