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2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375E-6EBF-4F52-99D6-2C23F8CC14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Su presencia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708585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Su presencia da consuelo.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Su presencia trae paz.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Seguridad bendita hallarás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En el corazón del Padre,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En la presencia del Señor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sz="36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Cúbreme, Dios, con tu presencia.</a:t>
            </a: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5604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</cp:revision>
  <dcterms:created xsi:type="dcterms:W3CDTF">2022-06-15T22:40:24Z</dcterms:created>
  <dcterms:modified xsi:type="dcterms:W3CDTF">2022-06-15T22:40:57Z</dcterms:modified>
</cp:coreProperties>
</file>