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2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6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8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SUMO SACERDOTE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708585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/>
              <a:t>Sumo sacerdote Justo Defensor</a:t>
            </a:r>
            <a:endParaRPr lang="en-US" sz="3600" b="1" dirty="0"/>
          </a:p>
          <a:p>
            <a:pPr algn="ctr">
              <a:defRPr/>
            </a:pPr>
            <a:r>
              <a:rPr lang="es-ES" sz="3600" b="1" dirty="0"/>
              <a:t>Rey de mi vida y perfecto sacrificio</a:t>
            </a:r>
            <a:endParaRPr lang="en-US" sz="3600" b="1" dirty="0"/>
          </a:p>
          <a:p>
            <a:pPr algn="ctr">
              <a:defRPr/>
            </a:pPr>
            <a:r>
              <a:rPr lang="es-ES" sz="3600" b="1" dirty="0"/>
              <a:t>Grabaste tu amor en mi mente y corazón</a:t>
            </a:r>
            <a:endParaRPr lang="en-US" sz="3600" b="1" dirty="0"/>
          </a:p>
          <a:p>
            <a:pPr algn="ctr">
              <a:defRPr/>
            </a:pPr>
            <a:r>
              <a:rPr lang="es-ES" sz="3600" b="1" dirty="0"/>
              <a:t>Mis pecados borraste ya.</a:t>
            </a:r>
          </a:p>
          <a:p>
            <a:pPr algn="ctr">
              <a:defRPr/>
            </a:pPr>
            <a:endParaRPr lang="en-US" sz="3600" b="1" dirty="0"/>
          </a:p>
          <a:p>
            <a:pPr algn="ctr">
              <a:defRPr/>
            </a:pPr>
            <a:r>
              <a:rPr lang="es-ES" sz="3600" b="1" dirty="0"/>
              <a:t>Tu cuerpo es el velo al lugar santísimo</a:t>
            </a:r>
            <a:endParaRPr lang="en-US" sz="3600" b="1" dirty="0"/>
          </a:p>
          <a:p>
            <a:pPr algn="ctr">
              <a:defRPr/>
            </a:pPr>
            <a:r>
              <a:rPr lang="es-ES" sz="3600" b="1" dirty="0"/>
              <a:t>Me has purificado tu gracia me cubrió</a:t>
            </a:r>
            <a:r>
              <a:rPr lang="es-ES" sz="3600" b="1" dirty="0" smtClean="0"/>
              <a:t>.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5604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376074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/>
              <a:t>Sumo sacerdote Justo Defensor</a:t>
            </a:r>
            <a:endParaRPr lang="en-US" sz="3600" b="1" dirty="0"/>
          </a:p>
          <a:p>
            <a:pPr algn="ctr">
              <a:defRPr/>
            </a:pPr>
            <a:r>
              <a:rPr lang="es-ES" sz="3600" b="1" dirty="0"/>
              <a:t>Rey de mi vida y perfecto sacrificio</a:t>
            </a:r>
            <a:endParaRPr lang="en-US" sz="3600" b="1" dirty="0"/>
          </a:p>
          <a:p>
            <a:pPr algn="ctr">
              <a:defRPr/>
            </a:pPr>
            <a:r>
              <a:rPr lang="es-ES" sz="3600" b="1" dirty="0"/>
              <a:t>Grabaste tu amor en mi mente y corazón</a:t>
            </a:r>
            <a:endParaRPr lang="en-US" sz="3600" b="1" dirty="0"/>
          </a:p>
          <a:p>
            <a:pPr algn="ctr">
              <a:defRPr/>
            </a:pPr>
            <a:r>
              <a:rPr lang="es-ES" sz="3600" b="1" dirty="0"/>
              <a:t>Mis pecados borraste ya.</a:t>
            </a:r>
          </a:p>
          <a:p>
            <a:pPr algn="ctr">
              <a:defRPr/>
            </a:pPr>
            <a:endParaRPr lang="en-US" sz="3600" b="1" dirty="0"/>
          </a:p>
          <a:p>
            <a:pPr algn="ctr">
              <a:defRPr/>
            </a:pPr>
            <a:r>
              <a:rPr lang="es-ES" sz="3600" b="1" dirty="0" smtClean="0"/>
              <a:t>Al lado de tu Padre te has sentado ya.</a:t>
            </a:r>
          </a:p>
          <a:p>
            <a:pPr algn="ctr">
              <a:defRPr/>
            </a:pPr>
            <a:r>
              <a:rPr lang="es-ES" sz="3600" b="1" dirty="0" smtClean="0"/>
              <a:t>Ante te ti me pararé. Tu rostro allí veré.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5064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124217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/>
              <a:t>Sumo sacerdote Justo Defensor</a:t>
            </a:r>
            <a:endParaRPr lang="en-US" sz="3600" b="1" dirty="0"/>
          </a:p>
          <a:p>
            <a:pPr algn="ctr">
              <a:defRPr/>
            </a:pPr>
            <a:r>
              <a:rPr lang="es-ES" sz="3600" b="1" dirty="0"/>
              <a:t>Rey de mi vida y perfecto sacrificio</a:t>
            </a:r>
            <a:endParaRPr lang="en-US" sz="3600" b="1" dirty="0"/>
          </a:p>
          <a:p>
            <a:pPr algn="ctr">
              <a:defRPr/>
            </a:pPr>
            <a:r>
              <a:rPr lang="es-ES" sz="3600" b="1" dirty="0"/>
              <a:t>Grabaste tu amor en mi mente y corazón</a:t>
            </a:r>
            <a:endParaRPr lang="en-US" sz="3600" b="1" dirty="0"/>
          </a:p>
          <a:p>
            <a:pPr algn="ctr">
              <a:defRPr/>
            </a:pPr>
            <a:r>
              <a:rPr lang="es-ES" sz="3600" b="1" dirty="0"/>
              <a:t>Mis pecados borraste ya</a:t>
            </a:r>
            <a:r>
              <a:rPr lang="es-ES" sz="3600" b="1" dirty="0" smtClean="0"/>
              <a:t>.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23913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111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2</cp:revision>
  <dcterms:created xsi:type="dcterms:W3CDTF">2022-06-15T22:40:24Z</dcterms:created>
  <dcterms:modified xsi:type="dcterms:W3CDTF">2022-07-16T16:58:04Z</dcterms:modified>
</cp:coreProperties>
</file>