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TE ALABARÁN OH </a:t>
            </a:r>
            <a:r>
              <a:rPr lang="en-U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JEJOVÁ</a:t>
            </a:r>
            <a:endParaRPr lang="en-U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382292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Te alabarán oh Jehová todos los reyes</a:t>
            </a:r>
            <a:r>
              <a:rPr lang="en-US" sz="3600" b="1" dirty="0" smtClean="0"/>
              <a:t>.</a:t>
            </a:r>
            <a:endParaRPr lang="es-AR" sz="3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Todos los reyes de la tierra.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Porque han oído los dichos de tu boca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y cantarán de los caminos de Jehová.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sz="3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Porque la gloria de Jehová es grande.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Porque Jehová es excelso en sus caminos.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Porque Jehová atiende al humilde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mas mira de lejos al altivo.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2023-09-09T17:59:45Z</dcterms:modified>
</cp:coreProperties>
</file>