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229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027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47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144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129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527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628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627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567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934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076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894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9698" y="589359"/>
            <a:ext cx="9372599" cy="927543"/>
            <a:chOff x="-1001813" y="-192881"/>
            <a:chExt cx="19799740" cy="1855084"/>
          </a:xfrm>
        </p:grpSpPr>
        <p:grpSp>
          <p:nvGrpSpPr>
            <p:cNvPr id="3" name="Group 3"/>
            <p:cNvGrpSpPr/>
            <p:nvPr/>
          </p:nvGrpSpPr>
          <p:grpSpPr>
            <a:xfrm>
              <a:off x="-1001813" y="-192881"/>
              <a:ext cx="19799740" cy="1855084"/>
              <a:chOff x="-197889" y="-38100"/>
              <a:chExt cx="3911060" cy="36643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-197889" y="2888"/>
                <a:ext cx="3911060" cy="325448"/>
              </a:xfrm>
              <a:custGeom>
                <a:avLst/>
                <a:gdLst/>
                <a:ahLst/>
                <a:cxnLst/>
                <a:rect l="l" t="t" r="r" b="b"/>
                <a:pathLst>
                  <a:path w="3515283" h="325448">
                    <a:moveTo>
                      <a:pt x="0" y="0"/>
                    </a:moveTo>
                    <a:lnTo>
                      <a:pt x="3515283" y="0"/>
                    </a:lnTo>
                    <a:lnTo>
                      <a:pt x="3515283" y="325448"/>
                    </a:lnTo>
                    <a:lnTo>
                      <a:pt x="0" y="325448"/>
                    </a:lnTo>
                    <a:close/>
                  </a:path>
                </a:pathLst>
              </a:custGeom>
              <a:solidFill>
                <a:srgbClr val="BD7F4A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3515284" cy="363548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-1001813" y="14621"/>
              <a:ext cx="19799740" cy="161582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325"/>
                </a:lnSpc>
                <a:defRPr/>
              </a:pPr>
              <a:r>
                <a:rPr lang="en-US" sz="4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tencil" pitchFamily="82" charset="0"/>
                </a:rPr>
                <a:t>TE ALABARÉ</a:t>
              </a:r>
              <a:endPara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encil" pitchFamily="82" charset="0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0" y="2037080"/>
            <a:ext cx="12191999" cy="3877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Te alabaré</a:t>
            </a:r>
          </a:p>
          <a:p>
            <a:pPr algn="ctr"/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Con el corazón alegre</a:t>
            </a:r>
          </a:p>
          <a:p>
            <a:pPr algn="ctr"/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Te alabaré</a:t>
            </a:r>
          </a:p>
          <a:p>
            <a:pPr algn="ctr"/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Con las manos alzadas </a:t>
            </a:r>
          </a:p>
          <a:p>
            <a:pPr algn="ctr"/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Cantando loores </a:t>
            </a:r>
          </a:p>
          <a:p>
            <a:pPr algn="ctr"/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Con el corazón alegre</a:t>
            </a:r>
          </a:p>
          <a:p>
            <a:pPr algn="ctr"/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Te </a:t>
            </a:r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alabaré</a:t>
            </a:r>
            <a:endParaRPr lang="es-E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0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0" y="1195832"/>
            <a:ext cx="12191999" cy="3877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Te serviré</a:t>
            </a:r>
          </a:p>
          <a:p>
            <a:pPr algn="ctr"/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Con el corazón alegre</a:t>
            </a:r>
          </a:p>
          <a:p>
            <a:pPr algn="ctr"/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Te serviré</a:t>
            </a:r>
          </a:p>
          <a:p>
            <a:pPr algn="ctr"/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Con las manos alzadas </a:t>
            </a:r>
          </a:p>
          <a:p>
            <a:pPr algn="ctr"/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Cantando loores </a:t>
            </a:r>
          </a:p>
          <a:p>
            <a:pPr algn="ctr"/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Con el corazón alegre</a:t>
            </a:r>
          </a:p>
          <a:p>
            <a:pPr algn="ctr"/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Te </a:t>
            </a:r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serviré</a:t>
            </a:r>
            <a:endParaRPr lang="es-E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46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0" y="1195832"/>
            <a:ext cx="12191999" cy="3877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Por ti moriré</a:t>
            </a:r>
          </a:p>
          <a:p>
            <a:pPr algn="ctr"/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Con el corazón alegre</a:t>
            </a:r>
          </a:p>
          <a:p>
            <a:pPr algn="ctr"/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Por ti moriré</a:t>
            </a:r>
          </a:p>
          <a:p>
            <a:pPr algn="ctr"/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Con las manos alzadas </a:t>
            </a:r>
          </a:p>
          <a:p>
            <a:pPr algn="ctr"/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Cantando loores </a:t>
            </a:r>
          </a:p>
          <a:p>
            <a:pPr algn="ctr"/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Con el corazón alegre</a:t>
            </a:r>
          </a:p>
          <a:p>
            <a:pPr algn="ctr"/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Por ti moriré</a:t>
            </a:r>
            <a:endParaRPr lang="es-E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19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0" y="1195832"/>
            <a:ext cx="12191999" cy="3877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Por ti viviré </a:t>
            </a:r>
          </a:p>
          <a:p>
            <a:pPr algn="ctr"/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Con el corazón alegre</a:t>
            </a:r>
          </a:p>
          <a:p>
            <a:pPr algn="ctr"/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Por ti viviré </a:t>
            </a:r>
          </a:p>
          <a:p>
            <a:pPr algn="ctr"/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Con las manos alzadas </a:t>
            </a:r>
          </a:p>
          <a:p>
            <a:pPr algn="ctr"/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Cantando loores </a:t>
            </a:r>
          </a:p>
          <a:p>
            <a:pPr algn="ctr"/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Con el corazón alegre</a:t>
            </a:r>
          </a:p>
          <a:p>
            <a:pPr algn="ctr"/>
            <a:r>
              <a:rPr lang="es-ES" sz="3600">
                <a:latin typeface="Arial" panose="020B0604020202020204" pitchFamily="34" charset="0"/>
                <a:cs typeface="Arial" panose="020B0604020202020204" pitchFamily="34" charset="0"/>
              </a:rPr>
              <a:t>Por ti viviré</a:t>
            </a:r>
            <a:endParaRPr lang="es-E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46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88</Words>
  <Application>Microsoft Office PowerPoint</Application>
  <PresentationFormat>Panorámica</PresentationFormat>
  <Paragraphs>29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Stencil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30</cp:revision>
  <dcterms:created xsi:type="dcterms:W3CDTF">2024-08-04T23:33:34Z</dcterms:created>
  <dcterms:modified xsi:type="dcterms:W3CDTF">2024-10-03T01:14:13Z</dcterms:modified>
</cp:coreProperties>
</file>