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6035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TE EXALTARÉ MI DIOS, MI </a:t>
            </a:r>
            <a:r>
              <a:rPr lang="en-U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REY</a:t>
            </a:r>
            <a:endParaRPr lang="en-U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459206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/>
              <a:t>Te</a:t>
            </a:r>
            <a:r>
              <a:rPr lang="en-US" sz="3600" b="1" dirty="0"/>
              <a:t> </a:t>
            </a:r>
            <a:r>
              <a:rPr lang="en-US" sz="3600" b="1" dirty="0" err="1"/>
              <a:t>exaltaré</a:t>
            </a:r>
            <a:r>
              <a:rPr lang="en-US" sz="3600" b="1" dirty="0"/>
              <a:t>, mi Dios, mi Rey</a:t>
            </a:r>
            <a:r>
              <a:rPr lang="en-US" sz="3600" b="1" dirty="0" smtClean="0"/>
              <a:t>, y </a:t>
            </a:r>
            <a:r>
              <a:rPr lang="en-US" sz="3600" b="1" dirty="0" err="1"/>
              <a:t>bendeciré</a:t>
            </a:r>
            <a:r>
              <a:rPr lang="en-US" sz="3600" b="1" dirty="0"/>
              <a:t> </a:t>
            </a:r>
            <a:r>
              <a:rPr lang="en-US" sz="3600" b="1" dirty="0" err="1"/>
              <a:t>tu</a:t>
            </a:r>
            <a:r>
              <a:rPr lang="en-US" sz="3600" b="1" dirty="0"/>
              <a:t> </a:t>
            </a:r>
            <a:r>
              <a:rPr lang="en-US" sz="3600" b="1" dirty="0" err="1"/>
              <a:t>nombre</a:t>
            </a:r>
            <a:r>
              <a:rPr lang="en-US" sz="3600" b="1" dirty="0"/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/>
              <a:t>Eternamente</a:t>
            </a:r>
            <a:r>
              <a:rPr lang="en-US" sz="3600" b="1" dirty="0"/>
              <a:t> y para </a:t>
            </a:r>
            <a:r>
              <a:rPr lang="en-US" sz="3600" b="1" dirty="0" err="1" smtClean="0"/>
              <a:t>siempre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cada</a:t>
            </a:r>
            <a:r>
              <a:rPr lang="en-US" sz="3600" b="1" dirty="0" smtClean="0"/>
              <a:t> </a:t>
            </a:r>
            <a:r>
              <a:rPr lang="en-US" sz="3600" b="1" dirty="0" err="1"/>
              <a:t>día</a:t>
            </a:r>
            <a:r>
              <a:rPr lang="en-US" sz="3600" b="1" dirty="0"/>
              <a:t> </a:t>
            </a:r>
            <a:r>
              <a:rPr lang="en-US" sz="3600" b="1" dirty="0" err="1"/>
              <a:t>te</a:t>
            </a:r>
            <a:r>
              <a:rPr lang="en-US" sz="3600" b="1" dirty="0"/>
              <a:t> </a:t>
            </a:r>
            <a:r>
              <a:rPr lang="en-US" sz="3600" b="1" dirty="0" err="1" smtClean="0"/>
              <a:t>bendeciré</a:t>
            </a:r>
            <a:r>
              <a:rPr lang="en-US" sz="3600" b="1" dirty="0"/>
              <a:t>.</a:t>
            </a:r>
            <a:endParaRPr lang="en-US" sz="3600" b="1" dirty="0"/>
          </a:p>
          <a:p>
            <a:pPr algn="ctr"/>
            <a:endParaRPr lang="es-ES" sz="3600" b="1" dirty="0">
              <a:effectLst/>
            </a:endParaRPr>
          </a:p>
          <a:p>
            <a:pPr indent="228600" algn="ctr">
              <a:defRPr/>
            </a:pPr>
            <a:r>
              <a:rPr lang="en-US" sz="3600" b="1" dirty="0"/>
              <a:t>Y </a:t>
            </a:r>
            <a:r>
              <a:rPr lang="en-US" sz="3600" b="1" dirty="0" err="1"/>
              <a:t>alabaré</a:t>
            </a:r>
            <a:r>
              <a:rPr lang="en-US" sz="3600" b="1" dirty="0"/>
              <a:t> </a:t>
            </a:r>
            <a:r>
              <a:rPr lang="en-US" sz="3600" b="1" dirty="0" err="1"/>
              <a:t>tu</a:t>
            </a:r>
            <a:r>
              <a:rPr lang="en-US" sz="3600" b="1" dirty="0"/>
              <a:t> </a:t>
            </a:r>
            <a:r>
              <a:rPr lang="en-US" sz="3600" b="1" dirty="0" err="1" smtClean="0"/>
              <a:t>nombre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eternamente</a:t>
            </a:r>
            <a:r>
              <a:rPr lang="en-US" sz="3600" b="1" dirty="0" smtClean="0"/>
              <a:t> </a:t>
            </a:r>
            <a:r>
              <a:rPr lang="en-US" sz="3600" b="1" dirty="0"/>
              <a:t>y para </a:t>
            </a:r>
            <a:r>
              <a:rPr lang="en-US" sz="3600" b="1" dirty="0" err="1"/>
              <a:t>siempre</a:t>
            </a:r>
            <a:r>
              <a:rPr lang="en-US" sz="3600" b="1" dirty="0"/>
              <a:t>.</a:t>
            </a:r>
          </a:p>
          <a:p>
            <a:pPr indent="228600" algn="ctr">
              <a:defRPr/>
            </a:pPr>
            <a:endParaRPr lang="en-US" sz="3600" b="1" dirty="0"/>
          </a:p>
          <a:p>
            <a:pPr indent="228600" algn="ctr">
              <a:defRPr/>
            </a:pPr>
            <a:r>
              <a:rPr lang="en-US" sz="3600" b="1" dirty="0"/>
              <a:t>Grande </a:t>
            </a:r>
            <a:r>
              <a:rPr lang="en-US" sz="3600" b="1" dirty="0" err="1"/>
              <a:t>es</a:t>
            </a:r>
            <a:r>
              <a:rPr lang="en-US" sz="3600" b="1" dirty="0"/>
              <a:t> </a:t>
            </a:r>
            <a:r>
              <a:rPr lang="en-US" sz="3600" b="1" dirty="0" err="1"/>
              <a:t>Jehová</a:t>
            </a:r>
            <a:r>
              <a:rPr lang="en-US" sz="3600" b="1" dirty="0" smtClean="0"/>
              <a:t>, y </a:t>
            </a:r>
            <a:r>
              <a:rPr lang="en-US" sz="3600" b="1" dirty="0" err="1"/>
              <a:t>digno</a:t>
            </a:r>
            <a:r>
              <a:rPr lang="en-US" sz="3600" b="1" dirty="0"/>
              <a:t> de suprema </a:t>
            </a:r>
            <a:r>
              <a:rPr lang="en-US" sz="3600" b="1" dirty="0" err="1"/>
              <a:t>alabanza</a:t>
            </a:r>
            <a:endParaRPr lang="en-US" sz="3600" b="1" dirty="0"/>
          </a:p>
          <a:p>
            <a:pPr indent="228600" algn="ctr">
              <a:defRPr/>
            </a:pPr>
            <a:r>
              <a:rPr lang="en-US" sz="3600" b="1" dirty="0"/>
              <a:t>y </a:t>
            </a:r>
            <a:r>
              <a:rPr lang="en-US" sz="3600" b="1" dirty="0" err="1"/>
              <a:t>su</a:t>
            </a:r>
            <a:r>
              <a:rPr lang="en-US" sz="3600" b="1" dirty="0"/>
              <a:t> </a:t>
            </a:r>
            <a:r>
              <a:rPr lang="en-US" sz="3600" b="1" dirty="0" err="1"/>
              <a:t>grandeza</a:t>
            </a:r>
            <a:r>
              <a:rPr lang="en-US" sz="3600" b="1" dirty="0"/>
              <a:t> </a:t>
            </a:r>
            <a:r>
              <a:rPr lang="en-US" sz="3600" b="1" dirty="0" err="1"/>
              <a:t>es</a:t>
            </a:r>
            <a:r>
              <a:rPr lang="en-US" sz="3600" b="1" dirty="0"/>
              <a:t> </a:t>
            </a:r>
            <a:r>
              <a:rPr lang="en-US" sz="3600" b="1" dirty="0" err="1"/>
              <a:t>inescrutable</a:t>
            </a:r>
            <a:r>
              <a:rPr lang="en-US" sz="3600" b="1" dirty="0"/>
              <a:t>.</a:t>
            </a:r>
          </a:p>
          <a:p>
            <a:pPr indent="228600" algn="ctr">
              <a:defRPr/>
            </a:pPr>
            <a:endParaRPr lang="en-US" sz="3600" b="1" dirty="0"/>
          </a:p>
          <a:p>
            <a:pPr indent="228600" algn="ctr">
              <a:defRPr/>
            </a:pPr>
            <a:r>
              <a:rPr lang="en-US" sz="3600" b="1" dirty="0"/>
              <a:t>//</a:t>
            </a:r>
            <a:r>
              <a:rPr lang="en-US" sz="3600" b="1" dirty="0" err="1"/>
              <a:t>Cada</a:t>
            </a:r>
            <a:r>
              <a:rPr lang="en-US" sz="3600" b="1" dirty="0"/>
              <a:t> </a:t>
            </a:r>
            <a:r>
              <a:rPr lang="en-US" sz="3600" b="1" dirty="0" err="1"/>
              <a:t>día</a:t>
            </a:r>
            <a:r>
              <a:rPr lang="en-US" sz="3600" b="1" dirty="0"/>
              <a:t> </a:t>
            </a:r>
            <a:r>
              <a:rPr lang="en-US" sz="3600" b="1" dirty="0" err="1"/>
              <a:t>te</a:t>
            </a:r>
            <a:r>
              <a:rPr lang="en-US" sz="3600" b="1" dirty="0"/>
              <a:t> </a:t>
            </a:r>
            <a:r>
              <a:rPr lang="en-US" sz="3600" b="1" dirty="0" err="1"/>
              <a:t>bendeciré</a:t>
            </a:r>
            <a:r>
              <a:rPr lang="en-US" sz="3600" b="1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831136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 smtClean="0"/>
              <a:t>Generación</a:t>
            </a:r>
            <a:r>
              <a:rPr lang="en-US" sz="3600" b="1" dirty="0" smtClean="0"/>
              <a:t> a </a:t>
            </a:r>
            <a:r>
              <a:rPr lang="en-US" sz="3600" b="1" dirty="0" err="1" smtClean="0"/>
              <a:t>generación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celebrará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tus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obras</a:t>
            </a:r>
            <a:r>
              <a:rPr lang="en-US" sz="3600" b="1" dirty="0" smtClean="0"/>
              <a:t>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/>
              <a:t>Y </a:t>
            </a:r>
            <a:r>
              <a:rPr lang="en-US" sz="3600" b="1" dirty="0" err="1" smtClean="0"/>
              <a:t>anunciará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tus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poderosos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hechos</a:t>
            </a:r>
            <a:r>
              <a:rPr lang="en-US" sz="3600" b="1" dirty="0" smtClean="0"/>
              <a:t>; </a:t>
            </a:r>
            <a:r>
              <a:rPr lang="en-US" sz="3600" b="1" dirty="0" err="1" smtClean="0"/>
              <a:t>cada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día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te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bendeciré</a:t>
            </a:r>
            <a:r>
              <a:rPr lang="en-US" sz="3600" b="1" dirty="0" smtClean="0"/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600" b="1" dirty="0">
              <a:effectLst/>
            </a:endParaRPr>
          </a:p>
          <a:p>
            <a:pPr indent="228600" algn="ctr">
              <a:defRPr/>
            </a:pPr>
            <a:r>
              <a:rPr lang="en-US" sz="3600" b="1" dirty="0"/>
              <a:t>Y </a:t>
            </a:r>
            <a:r>
              <a:rPr lang="en-US" sz="3600" b="1" dirty="0" err="1"/>
              <a:t>alabaré</a:t>
            </a:r>
            <a:r>
              <a:rPr lang="en-US" sz="3600" b="1" dirty="0"/>
              <a:t> </a:t>
            </a:r>
            <a:r>
              <a:rPr lang="en-US" sz="3600" b="1" dirty="0" err="1"/>
              <a:t>tu</a:t>
            </a:r>
            <a:r>
              <a:rPr lang="en-US" sz="3600" b="1" dirty="0"/>
              <a:t> </a:t>
            </a:r>
            <a:r>
              <a:rPr lang="en-US" sz="3600" b="1" dirty="0" err="1" smtClean="0"/>
              <a:t>nombre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eternamente</a:t>
            </a:r>
            <a:r>
              <a:rPr lang="en-US" sz="3600" b="1" dirty="0" smtClean="0"/>
              <a:t> </a:t>
            </a:r>
            <a:r>
              <a:rPr lang="en-US" sz="3600" b="1" dirty="0"/>
              <a:t>y para </a:t>
            </a:r>
            <a:r>
              <a:rPr lang="en-US" sz="3600" b="1" dirty="0" err="1"/>
              <a:t>siempre</a:t>
            </a:r>
            <a:r>
              <a:rPr lang="en-US" sz="3600" b="1" dirty="0"/>
              <a:t>.</a:t>
            </a:r>
          </a:p>
          <a:p>
            <a:pPr indent="228600" algn="ctr">
              <a:defRPr/>
            </a:pPr>
            <a:endParaRPr lang="en-US" sz="3600" b="1" dirty="0"/>
          </a:p>
          <a:p>
            <a:pPr indent="228600" algn="ctr">
              <a:defRPr/>
            </a:pPr>
            <a:r>
              <a:rPr lang="en-US" sz="3600" b="1" dirty="0"/>
              <a:t>Grande </a:t>
            </a:r>
            <a:r>
              <a:rPr lang="en-US" sz="3600" b="1" dirty="0" err="1"/>
              <a:t>es</a:t>
            </a:r>
            <a:r>
              <a:rPr lang="en-US" sz="3600" b="1" dirty="0"/>
              <a:t> </a:t>
            </a:r>
            <a:r>
              <a:rPr lang="en-US" sz="3600" b="1" dirty="0" err="1"/>
              <a:t>Jehová</a:t>
            </a:r>
            <a:r>
              <a:rPr lang="en-US" sz="3600" b="1" dirty="0" smtClean="0"/>
              <a:t>, y </a:t>
            </a:r>
            <a:r>
              <a:rPr lang="en-US" sz="3600" b="1" dirty="0" err="1"/>
              <a:t>digno</a:t>
            </a:r>
            <a:r>
              <a:rPr lang="en-US" sz="3600" b="1" dirty="0"/>
              <a:t> de suprema </a:t>
            </a:r>
            <a:r>
              <a:rPr lang="en-US" sz="3600" b="1" dirty="0" err="1"/>
              <a:t>alabanza</a:t>
            </a:r>
            <a:endParaRPr lang="en-US" sz="3600" b="1" dirty="0"/>
          </a:p>
          <a:p>
            <a:pPr indent="228600" algn="ctr">
              <a:defRPr/>
            </a:pPr>
            <a:r>
              <a:rPr lang="en-US" sz="3600" b="1" dirty="0"/>
              <a:t>y </a:t>
            </a:r>
            <a:r>
              <a:rPr lang="en-US" sz="3600" b="1" dirty="0" err="1"/>
              <a:t>su</a:t>
            </a:r>
            <a:r>
              <a:rPr lang="en-US" sz="3600" b="1" dirty="0"/>
              <a:t> </a:t>
            </a:r>
            <a:r>
              <a:rPr lang="en-US" sz="3600" b="1" dirty="0" err="1"/>
              <a:t>grandeza</a:t>
            </a:r>
            <a:r>
              <a:rPr lang="en-US" sz="3600" b="1" dirty="0"/>
              <a:t> </a:t>
            </a:r>
            <a:r>
              <a:rPr lang="en-US" sz="3600" b="1" dirty="0" err="1"/>
              <a:t>es</a:t>
            </a:r>
            <a:r>
              <a:rPr lang="en-US" sz="3600" b="1" dirty="0"/>
              <a:t> </a:t>
            </a:r>
            <a:r>
              <a:rPr lang="en-US" sz="3600" b="1" dirty="0" err="1"/>
              <a:t>inescrutable</a:t>
            </a:r>
            <a:r>
              <a:rPr lang="en-US" sz="3600" b="1" dirty="0"/>
              <a:t>.</a:t>
            </a:r>
          </a:p>
          <a:p>
            <a:pPr indent="228600" algn="ctr">
              <a:defRPr/>
            </a:pPr>
            <a:endParaRPr lang="en-US" sz="3600" b="1" dirty="0"/>
          </a:p>
          <a:p>
            <a:pPr indent="228600" algn="ctr">
              <a:defRPr/>
            </a:pPr>
            <a:r>
              <a:rPr lang="en-US" sz="3600" b="1" dirty="0"/>
              <a:t>//</a:t>
            </a:r>
            <a:r>
              <a:rPr lang="en-US" sz="3600" b="1" dirty="0" err="1"/>
              <a:t>Cada</a:t>
            </a:r>
            <a:r>
              <a:rPr lang="en-US" sz="3600" b="1" dirty="0"/>
              <a:t> </a:t>
            </a:r>
            <a:r>
              <a:rPr lang="en-US" sz="3600" b="1" dirty="0" err="1"/>
              <a:t>día</a:t>
            </a:r>
            <a:r>
              <a:rPr lang="en-US" sz="3600" b="1" dirty="0"/>
              <a:t> </a:t>
            </a:r>
            <a:r>
              <a:rPr lang="en-US" sz="3600" b="1" dirty="0" err="1"/>
              <a:t>te</a:t>
            </a:r>
            <a:r>
              <a:rPr lang="en-US" sz="3600" b="1" dirty="0"/>
              <a:t> </a:t>
            </a:r>
            <a:r>
              <a:rPr lang="en-US" sz="3600" b="1" dirty="0" err="1"/>
              <a:t>bendeciré</a:t>
            </a:r>
            <a:r>
              <a:rPr lang="en-US" sz="3600" b="1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74317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111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6</cp:revision>
  <dcterms:created xsi:type="dcterms:W3CDTF">2022-03-12T17:51:20Z</dcterms:created>
  <dcterms:modified xsi:type="dcterms:W3CDTF">2023-01-22T00:37:03Z</dcterms:modified>
</cp:coreProperties>
</file>