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TE VENGO A DECIR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5920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n-US" sz="3600" b="1" dirty="0" smtClean="0"/>
              <a:t>Te vengo a decir, te vengo a decir,</a:t>
            </a:r>
          </a:p>
          <a:p>
            <a:pPr algn="ctr"/>
            <a:r>
              <a:rPr lang="es-ES" altLang="en-US" sz="3600" b="1" dirty="0" smtClean="0"/>
              <a:t>Oh mi Salvador.</a:t>
            </a:r>
          </a:p>
          <a:p>
            <a:pPr algn="ctr"/>
            <a:r>
              <a:rPr lang="es-ES" altLang="en-US" sz="3600" b="1" dirty="0" smtClean="0"/>
              <a:t>Que yo te amo a Ti, que yo te amo a Ti,</a:t>
            </a:r>
          </a:p>
          <a:p>
            <a:pPr algn="ctr"/>
            <a:r>
              <a:rPr lang="es-ES" altLang="en-US" sz="3600" b="1" dirty="0" smtClean="0"/>
              <a:t>Con el corazón.</a:t>
            </a:r>
          </a:p>
          <a:p>
            <a:pPr algn="ctr"/>
            <a:endParaRPr lang="es-ES" sz="3600" b="1" dirty="0">
              <a:effectLst/>
            </a:endParaRPr>
          </a:p>
          <a:p>
            <a:pPr algn="ctr"/>
            <a:r>
              <a:rPr lang="es-ES" altLang="en-US" sz="3600" b="1" dirty="0"/>
              <a:t>Te vengo a decir, te vengo a decir,</a:t>
            </a:r>
          </a:p>
          <a:p>
            <a:pPr algn="ctr"/>
            <a:r>
              <a:rPr lang="es-ES" altLang="en-US" sz="3600" b="1" dirty="0" smtClean="0"/>
              <a:t>Toda la verdad.</a:t>
            </a:r>
          </a:p>
          <a:p>
            <a:pPr algn="ctr"/>
            <a:r>
              <a:rPr lang="es-ES" altLang="en-US" sz="3600" b="1" dirty="0" smtClean="0"/>
              <a:t>Te quiero Señor; te amo, Señor, </a:t>
            </a:r>
          </a:p>
          <a:p>
            <a:pPr algn="ctr"/>
            <a:r>
              <a:rPr lang="es-ES" altLang="en-US" sz="3600" b="1" dirty="0" smtClean="0"/>
              <a:t>Con </a:t>
            </a:r>
            <a:r>
              <a:rPr lang="es-ES" altLang="en-US" sz="3600" b="1" dirty="0"/>
              <a:t>el corazón</a:t>
            </a:r>
            <a:r>
              <a:rPr lang="es-ES" altLang="en-US" sz="3600" b="1" dirty="0" smtClean="0"/>
              <a:t>.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868085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n-US" sz="3600" b="1" dirty="0" smtClean="0"/>
              <a:t>Yo quiero cantar, yo quiero cantar,</a:t>
            </a:r>
          </a:p>
          <a:p>
            <a:pPr algn="ctr"/>
            <a:r>
              <a:rPr lang="es-ES" altLang="en-US" sz="3600" b="1" dirty="0" smtClean="0"/>
              <a:t>De gozo y de paz</a:t>
            </a:r>
            <a:r>
              <a:rPr lang="es-ES" altLang="en-US" sz="3600" b="1" dirty="0" smtClean="0"/>
              <a:t>.</a:t>
            </a:r>
          </a:p>
          <a:p>
            <a:pPr algn="ctr"/>
            <a:r>
              <a:rPr lang="es-ES" sz="3600" b="1" dirty="0" smtClean="0">
                <a:effectLst/>
              </a:rPr>
              <a:t>Yo quiero llorar, yo quiero llorar,</a:t>
            </a:r>
          </a:p>
          <a:p>
            <a:pPr algn="ctr"/>
            <a:r>
              <a:rPr lang="es-ES" sz="3600" b="1" dirty="0" smtClean="0"/>
              <a:t>De felicidad.</a:t>
            </a:r>
          </a:p>
          <a:p>
            <a:pPr algn="ctr"/>
            <a:endParaRPr lang="es-ES" sz="3600" b="1" dirty="0"/>
          </a:p>
          <a:p>
            <a:pPr algn="ctr"/>
            <a:r>
              <a:rPr lang="es-ES" altLang="en-US" sz="3600" b="1" dirty="0"/>
              <a:t>Te vengo a decir, te vengo a decir,</a:t>
            </a:r>
          </a:p>
          <a:p>
            <a:pPr algn="ctr"/>
            <a:r>
              <a:rPr lang="es-ES" altLang="en-US" sz="3600" b="1" dirty="0"/>
              <a:t>Toda la verdad.</a:t>
            </a:r>
          </a:p>
          <a:p>
            <a:pPr algn="ctr"/>
            <a:r>
              <a:rPr lang="es-ES" altLang="en-US" sz="3600" b="1" dirty="0" smtClean="0"/>
              <a:t>//Te </a:t>
            </a:r>
            <a:r>
              <a:rPr lang="es-ES" altLang="en-US" sz="3600" b="1" dirty="0"/>
              <a:t>quiero Señor; te amo, Señor, </a:t>
            </a:r>
          </a:p>
          <a:p>
            <a:pPr algn="ctr"/>
            <a:r>
              <a:rPr lang="es-ES" altLang="en-US" sz="3600" b="1" dirty="0"/>
              <a:t>Con el </a:t>
            </a:r>
            <a:r>
              <a:rPr lang="es-ES" altLang="en-US" sz="3600" b="1"/>
              <a:t>corazón</a:t>
            </a:r>
            <a:r>
              <a:rPr lang="es-ES" altLang="en-US" sz="3600" b="1" smtClean="0"/>
              <a:t>.//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16352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116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5</cp:revision>
  <dcterms:created xsi:type="dcterms:W3CDTF">2022-03-12T17:51:20Z</dcterms:created>
  <dcterms:modified xsi:type="dcterms:W3CDTF">2022-04-14T21:05:09Z</dcterms:modified>
</cp:coreProperties>
</file>