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TENGO LIBERTAD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59206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err="1"/>
              <a:t>Tengo</a:t>
            </a:r>
            <a:r>
              <a:rPr lang="en-US" sz="3600" b="1" dirty="0"/>
              <a:t> </a:t>
            </a:r>
            <a:r>
              <a:rPr lang="en-US" sz="3600" b="1" dirty="0" err="1"/>
              <a:t>libertad</a:t>
            </a:r>
            <a:r>
              <a:rPr lang="en-US" sz="3600" b="1" dirty="0"/>
              <a:t>, </a:t>
            </a:r>
            <a:r>
              <a:rPr lang="en-US" sz="3600" b="1" dirty="0" err="1"/>
              <a:t>gloriosa</a:t>
            </a:r>
            <a:r>
              <a:rPr lang="en-US" sz="3600" b="1" dirty="0"/>
              <a:t> </a:t>
            </a:r>
            <a:r>
              <a:rPr lang="en-US" sz="3600" b="1" dirty="0" err="1"/>
              <a:t>libertad</a:t>
            </a:r>
            <a:r>
              <a:rPr lang="en-US" sz="3600" b="1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/>
              <a:t>Cristo me </a:t>
            </a:r>
            <a:r>
              <a:rPr lang="en-US" sz="3600" b="1" dirty="0" err="1"/>
              <a:t>libró</a:t>
            </a:r>
            <a:r>
              <a:rPr lang="en-US" sz="3600" b="1" dirty="0"/>
              <a:t> de gran </a:t>
            </a:r>
            <a:r>
              <a:rPr lang="en-US" sz="3600" b="1" dirty="0" err="1"/>
              <a:t>oscuridad</a:t>
            </a:r>
            <a:r>
              <a:rPr lang="en-US" sz="3600" b="1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/>
              <a:t>Ando </a:t>
            </a:r>
            <a:r>
              <a:rPr lang="en-US" sz="3600" b="1" dirty="0" err="1"/>
              <a:t>en</a:t>
            </a:r>
            <a:r>
              <a:rPr lang="en-US" sz="3600" b="1" dirty="0"/>
              <a:t> la luz del Salvador </a:t>
            </a:r>
            <a:r>
              <a:rPr lang="en-US" sz="3600" b="1" dirty="0" err="1"/>
              <a:t>Jesús</a:t>
            </a:r>
            <a:r>
              <a:rPr lang="en-US" sz="3600" b="1" dirty="0"/>
              <a:t>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 err="1"/>
              <a:t>por</a:t>
            </a:r>
            <a:r>
              <a:rPr lang="en-US" sz="3600" b="1" dirty="0"/>
              <a:t> </a:t>
            </a:r>
            <a:r>
              <a:rPr lang="en-US" sz="3600" b="1" dirty="0" err="1"/>
              <a:t>eso</a:t>
            </a:r>
            <a:r>
              <a:rPr lang="en-US" sz="3600" b="1" dirty="0"/>
              <a:t> canto “Gloria </a:t>
            </a:r>
            <a:r>
              <a:rPr lang="en-US" sz="3600" b="1" dirty="0" err="1"/>
              <a:t>Aleluya</a:t>
            </a:r>
            <a:r>
              <a:rPr lang="en-US" sz="3600" b="1" dirty="0" smtClean="0"/>
              <a:t>”.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3600" b="1" dirty="0"/>
          </a:p>
          <a:p>
            <a:pPr algn="ctr">
              <a:defRPr/>
            </a:pPr>
            <a:r>
              <a:rPr lang="en-US" sz="3600" b="1" dirty="0" err="1"/>
              <a:t>Ya</a:t>
            </a:r>
            <a:r>
              <a:rPr lang="en-US" sz="3600" b="1" dirty="0"/>
              <a:t> que </a:t>
            </a:r>
            <a:r>
              <a:rPr lang="en-US" sz="3600" b="1" dirty="0" err="1"/>
              <a:t>libre</a:t>
            </a:r>
            <a:r>
              <a:rPr lang="en-US" sz="3600" b="1" dirty="0"/>
              <a:t> </a:t>
            </a:r>
            <a:r>
              <a:rPr lang="en-US" sz="3600" b="1" dirty="0" err="1"/>
              <a:t>estoy</a:t>
            </a:r>
            <a:r>
              <a:rPr lang="en-US" sz="3600" b="1" dirty="0"/>
              <a:t>, </a:t>
            </a:r>
            <a:r>
              <a:rPr lang="en-US" sz="3600" b="1" dirty="0" err="1"/>
              <a:t>feliz</a:t>
            </a:r>
            <a:r>
              <a:rPr lang="en-US" sz="3600" b="1" dirty="0"/>
              <a:t> </a:t>
            </a:r>
            <a:r>
              <a:rPr lang="en-US" sz="3600" b="1" dirty="0" err="1"/>
              <a:t>cantando</a:t>
            </a:r>
            <a:r>
              <a:rPr lang="en-US" sz="3600" b="1" dirty="0"/>
              <a:t> </a:t>
            </a:r>
            <a:r>
              <a:rPr lang="en-US" sz="3600" b="1" dirty="0" err="1"/>
              <a:t>voy</a:t>
            </a:r>
            <a:r>
              <a:rPr lang="en-US" sz="3600" b="1" dirty="0"/>
              <a:t>.</a:t>
            </a:r>
          </a:p>
          <a:p>
            <a:pPr algn="ctr">
              <a:defRPr/>
            </a:pPr>
            <a:r>
              <a:rPr lang="en-US" sz="3600" b="1" dirty="0" err="1"/>
              <a:t>Sirvo</a:t>
            </a:r>
            <a:r>
              <a:rPr lang="en-US" sz="3600" b="1" dirty="0"/>
              <a:t> a </a:t>
            </a:r>
            <a:r>
              <a:rPr lang="en-US" sz="3600" b="1" dirty="0" err="1"/>
              <a:t>Jesús</a:t>
            </a:r>
            <a:r>
              <a:rPr lang="en-US" sz="3600" b="1" dirty="0"/>
              <a:t>, de </a:t>
            </a:r>
            <a:r>
              <a:rPr lang="en-US" sz="3600" b="1" dirty="0" err="1"/>
              <a:t>quien</a:t>
            </a:r>
            <a:r>
              <a:rPr lang="en-US" sz="3600" b="1" dirty="0"/>
              <a:t> </a:t>
            </a:r>
            <a:r>
              <a:rPr lang="en-US" sz="3600" b="1" dirty="0" err="1"/>
              <a:t>ahora</a:t>
            </a:r>
            <a:r>
              <a:rPr lang="en-US" sz="3600" b="1" dirty="0"/>
              <a:t> soy</a:t>
            </a:r>
            <a:r>
              <a:rPr lang="en-US" sz="3600" b="1" dirty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143007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/>
              <a:t>El me </a:t>
            </a:r>
            <a:r>
              <a:rPr lang="en-US" sz="3600" b="1" dirty="0" err="1"/>
              <a:t>rescató</a:t>
            </a:r>
            <a:r>
              <a:rPr lang="en-US" sz="3600" b="1" dirty="0"/>
              <a:t> y mi alma </a:t>
            </a:r>
            <a:r>
              <a:rPr lang="en-US" sz="3600" b="1" dirty="0" err="1"/>
              <a:t>renovó</a:t>
            </a:r>
            <a:r>
              <a:rPr lang="en-US" sz="3600" b="1" dirty="0"/>
              <a:t>,</a:t>
            </a:r>
          </a:p>
          <a:p>
            <a:pPr algn="ctr">
              <a:defRPr/>
            </a:pPr>
            <a:r>
              <a:rPr lang="en-US" sz="3600" b="1" dirty="0" err="1"/>
              <a:t>por</a:t>
            </a:r>
            <a:r>
              <a:rPr lang="en-US" sz="3600" b="1" dirty="0"/>
              <a:t> </a:t>
            </a:r>
            <a:r>
              <a:rPr lang="en-US" sz="3600" b="1" dirty="0" err="1"/>
              <a:t>eso</a:t>
            </a:r>
            <a:r>
              <a:rPr lang="en-US" sz="3600" b="1" dirty="0"/>
              <a:t> canto “Gloria </a:t>
            </a:r>
            <a:r>
              <a:rPr lang="en-US" sz="3600" b="1" dirty="0" err="1"/>
              <a:t>Aleluya</a:t>
            </a:r>
            <a:r>
              <a:rPr lang="en-US" sz="3600" b="1" dirty="0" smtClean="0"/>
              <a:t>”.</a:t>
            </a:r>
          </a:p>
          <a:p>
            <a:pPr algn="ctr">
              <a:defRPr/>
            </a:pP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 err="1"/>
              <a:t>Tengo</a:t>
            </a:r>
            <a:r>
              <a:rPr lang="en-US" sz="3600" b="1" dirty="0"/>
              <a:t> gran </a:t>
            </a:r>
            <a:r>
              <a:rPr lang="en-US" sz="3600" b="1" dirty="0" err="1"/>
              <a:t>misión</a:t>
            </a:r>
            <a:r>
              <a:rPr lang="en-US" sz="3600" b="1" dirty="0"/>
              <a:t>, </a:t>
            </a:r>
            <a:r>
              <a:rPr lang="en-US" sz="3600" b="1" dirty="0" err="1"/>
              <a:t>hablar</a:t>
            </a:r>
            <a:r>
              <a:rPr lang="en-US" sz="3600" b="1" dirty="0"/>
              <a:t> de </a:t>
            </a:r>
            <a:r>
              <a:rPr lang="en-US" sz="3600" b="1" dirty="0" err="1"/>
              <a:t>salvación</a:t>
            </a:r>
            <a:r>
              <a:rPr lang="en-US" sz="3600" b="1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 err="1"/>
              <a:t>Quiero</a:t>
            </a:r>
            <a:r>
              <a:rPr lang="en-US" sz="3600" b="1" dirty="0"/>
              <a:t> </a:t>
            </a:r>
            <a:r>
              <a:rPr lang="en-US" sz="3600" b="1" dirty="0" err="1"/>
              <a:t>compartir</a:t>
            </a:r>
            <a:r>
              <a:rPr lang="en-US" sz="3600" b="1" dirty="0"/>
              <a:t> con </a:t>
            </a:r>
            <a:r>
              <a:rPr lang="en-US" sz="3600" b="1" dirty="0" err="1"/>
              <a:t>otros</a:t>
            </a:r>
            <a:r>
              <a:rPr lang="en-US" sz="3600" b="1" dirty="0"/>
              <a:t> ese don.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/>
              <a:t>Hay </a:t>
            </a:r>
            <a:r>
              <a:rPr lang="en-US" sz="3600" b="1" dirty="0" err="1"/>
              <a:t>en</a:t>
            </a:r>
            <a:r>
              <a:rPr lang="en-US" sz="3600" b="1" dirty="0"/>
              <a:t> el </a:t>
            </a:r>
            <a:r>
              <a:rPr lang="en-US" sz="3600" b="1" dirty="0" err="1"/>
              <a:t>Señor</a:t>
            </a:r>
            <a:r>
              <a:rPr lang="en-US" sz="3600" b="1" dirty="0"/>
              <a:t> </a:t>
            </a:r>
            <a:r>
              <a:rPr lang="en-US" sz="3600" b="1" dirty="0" err="1"/>
              <a:t>felicidad</a:t>
            </a:r>
            <a:r>
              <a:rPr lang="en-US" sz="3600" b="1" dirty="0"/>
              <a:t> y </a:t>
            </a:r>
            <a:r>
              <a:rPr lang="en-US" sz="3600" b="1" dirty="0" err="1"/>
              <a:t>amor</a:t>
            </a:r>
            <a:r>
              <a:rPr lang="en-US" sz="3600" b="1" dirty="0"/>
              <a:t>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 err="1"/>
              <a:t>cantemos</a:t>
            </a:r>
            <a:r>
              <a:rPr lang="en-US" sz="3600" b="1" dirty="0"/>
              <a:t> </a:t>
            </a:r>
            <a:r>
              <a:rPr lang="en-US" sz="3600" b="1" dirty="0" err="1"/>
              <a:t>juntos</a:t>
            </a:r>
            <a:r>
              <a:rPr lang="en-US" sz="3600" b="1" dirty="0"/>
              <a:t> “Gloria </a:t>
            </a:r>
            <a:r>
              <a:rPr lang="en-US" sz="3600" b="1" dirty="0" err="1"/>
              <a:t>Aleluya</a:t>
            </a:r>
            <a:r>
              <a:rPr lang="en-US" sz="3600" b="1" dirty="0"/>
              <a:t>.”</a:t>
            </a:r>
          </a:p>
          <a:p>
            <a:pPr algn="ctr">
              <a:defRPr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9709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92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6</cp:revision>
  <dcterms:created xsi:type="dcterms:W3CDTF">2022-03-12T17:51:20Z</dcterms:created>
  <dcterms:modified xsi:type="dcterms:W3CDTF">2023-09-02T00:20:13Z</dcterms:modified>
</cp:coreProperties>
</file>