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229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027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47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144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129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527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628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627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567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934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076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894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98221" y="589359"/>
            <a:ext cx="10195559" cy="927543"/>
            <a:chOff x="-1871064" y="-192881"/>
            <a:chExt cx="21538253" cy="1855084"/>
          </a:xfrm>
        </p:grpSpPr>
        <p:grpSp>
          <p:nvGrpSpPr>
            <p:cNvPr id="3" name="Group 3"/>
            <p:cNvGrpSpPr/>
            <p:nvPr/>
          </p:nvGrpSpPr>
          <p:grpSpPr>
            <a:xfrm>
              <a:off x="-1871064" y="-192881"/>
              <a:ext cx="21538253" cy="1855084"/>
              <a:chOff x="-369593" y="-38100"/>
              <a:chExt cx="4254470" cy="36643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-369593" y="2888"/>
                <a:ext cx="4254470" cy="325448"/>
              </a:xfrm>
              <a:custGeom>
                <a:avLst/>
                <a:gdLst/>
                <a:ahLst/>
                <a:cxnLst/>
                <a:rect l="l" t="t" r="r" b="b"/>
                <a:pathLst>
                  <a:path w="3515283" h="325448">
                    <a:moveTo>
                      <a:pt x="0" y="0"/>
                    </a:moveTo>
                    <a:lnTo>
                      <a:pt x="3515283" y="0"/>
                    </a:lnTo>
                    <a:lnTo>
                      <a:pt x="3515283" y="325448"/>
                    </a:lnTo>
                    <a:lnTo>
                      <a:pt x="0" y="325448"/>
                    </a:lnTo>
                    <a:close/>
                  </a:path>
                </a:pathLst>
              </a:custGeom>
              <a:solidFill>
                <a:srgbClr val="BD7F4A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3515284" cy="363548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-1871064" y="14621"/>
              <a:ext cx="21538253" cy="161582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325"/>
                </a:lnSpc>
              </a:pPr>
              <a:r>
                <a:rPr lang="es-EC" sz="4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tencil" pitchFamily="82" charset="0"/>
                </a:rPr>
                <a:t>TODAS LAS PROMESAS DEL </a:t>
              </a:r>
              <a:r>
                <a:rPr lang="es-EC" sz="4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tencil" pitchFamily="82" charset="0"/>
                </a:rPr>
                <a:t>SEÑOR</a:t>
              </a:r>
              <a:endParaRPr lang="es-EC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encil" pitchFamily="82" charset="0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403702" y="1622724"/>
            <a:ext cx="9384597" cy="4985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defRPr/>
            </a:pPr>
            <a:r>
              <a:rPr lang="es-EC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Todas las promesas del Señor Jesús, </a:t>
            </a:r>
          </a:p>
          <a:p>
            <a:pPr algn="ctr">
              <a:defRPr/>
            </a:pPr>
            <a:r>
              <a:rPr lang="es-EC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Son apoyo poderoso de mi fe,</a:t>
            </a:r>
          </a:p>
          <a:p>
            <a:pPr algn="ctr">
              <a:defRPr/>
            </a:pPr>
            <a:r>
              <a:rPr lang="es-EC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Mientras viva aquí cercado de su luz</a:t>
            </a:r>
          </a:p>
          <a:p>
            <a:pPr algn="ctr">
              <a:defRPr/>
            </a:pPr>
            <a:r>
              <a:rPr lang="es-EC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Siempre en sus promesas confiaré</a:t>
            </a:r>
          </a:p>
          <a:p>
            <a:pPr algn="ctr">
              <a:defRPr/>
            </a:pPr>
            <a:endParaRPr lang="es-EC" sz="36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defRPr/>
            </a:pPr>
            <a:r>
              <a:rPr lang="es-EC" sz="36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Grandes</a:t>
            </a:r>
            <a:r>
              <a:rPr lang="es-EC" sz="36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, fieles, las promesas</a:t>
            </a:r>
          </a:p>
          <a:p>
            <a:pPr algn="ctr">
              <a:defRPr/>
            </a:pPr>
            <a:r>
              <a:rPr lang="es-EC" sz="36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Que el Señor Jesús ha dado,</a:t>
            </a:r>
          </a:p>
          <a:p>
            <a:pPr algn="ctr">
              <a:defRPr/>
            </a:pPr>
            <a:r>
              <a:rPr lang="es-EC" sz="36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Grandes, fieles, </a:t>
            </a:r>
          </a:p>
          <a:p>
            <a:pPr algn="ctr">
              <a:defRPr/>
            </a:pPr>
            <a:r>
              <a:rPr lang="es-EC" sz="36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En ellas para siempre </a:t>
            </a:r>
            <a:r>
              <a:rPr lang="es-EC" sz="36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confiaré.</a:t>
            </a:r>
            <a:endParaRPr lang="es-EC" sz="3600" b="1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80602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403702" y="781476"/>
            <a:ext cx="9384597" cy="4985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defRPr/>
            </a:pPr>
            <a:r>
              <a:rPr lang="es-EC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Todas sus promesas para el hombre fiel,</a:t>
            </a:r>
          </a:p>
          <a:p>
            <a:pPr algn="ctr">
              <a:defRPr/>
            </a:pPr>
            <a:r>
              <a:rPr lang="es-EC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El Señor en sus bondades cumplirá</a:t>
            </a:r>
          </a:p>
          <a:p>
            <a:pPr algn="ctr">
              <a:defRPr/>
            </a:pPr>
            <a:r>
              <a:rPr lang="es-EC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Y confiado sé que para siempre en Él,</a:t>
            </a:r>
          </a:p>
          <a:p>
            <a:pPr algn="ctr">
              <a:defRPr/>
            </a:pPr>
            <a:r>
              <a:rPr lang="es-EC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Paz eterna mi alma </a:t>
            </a:r>
            <a:r>
              <a:rPr lang="es-EC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gozará.</a:t>
            </a:r>
            <a:endParaRPr lang="es-EC" sz="36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defRPr/>
            </a:pPr>
            <a:endParaRPr lang="es-EC" sz="36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defRPr/>
            </a:pPr>
            <a:r>
              <a:rPr lang="es-EC" sz="36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Grandes</a:t>
            </a:r>
            <a:r>
              <a:rPr lang="es-EC" sz="36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, fieles, las promesas</a:t>
            </a:r>
          </a:p>
          <a:p>
            <a:pPr algn="ctr">
              <a:defRPr/>
            </a:pPr>
            <a:r>
              <a:rPr lang="es-EC" sz="36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Que el Señor Jesús ha dado,</a:t>
            </a:r>
          </a:p>
          <a:p>
            <a:pPr algn="ctr">
              <a:defRPr/>
            </a:pPr>
            <a:r>
              <a:rPr lang="es-EC" sz="36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Grandes, fieles, </a:t>
            </a:r>
          </a:p>
          <a:p>
            <a:pPr algn="ctr">
              <a:defRPr/>
            </a:pPr>
            <a:r>
              <a:rPr lang="es-EC" sz="36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En ellas para siempre </a:t>
            </a:r>
            <a:r>
              <a:rPr lang="es-EC" sz="36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confiaré.</a:t>
            </a:r>
            <a:endParaRPr lang="es-EC" sz="3600" b="1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37442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403702" y="781476"/>
            <a:ext cx="9384597" cy="4985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defRPr/>
            </a:pPr>
            <a:r>
              <a:rPr lang="es-EC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Todas las promesas del Señor serán,</a:t>
            </a:r>
          </a:p>
          <a:p>
            <a:pPr algn="ctr">
              <a:defRPr/>
            </a:pPr>
            <a:r>
              <a:rPr lang="es-EC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Gozo y fuerza en nuestra vida terrenal</a:t>
            </a:r>
          </a:p>
          <a:p>
            <a:pPr algn="ctr">
              <a:defRPr/>
            </a:pPr>
            <a:r>
              <a:rPr lang="es-EC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Ellas en la dura lid nos sostendrán</a:t>
            </a:r>
          </a:p>
          <a:p>
            <a:pPr algn="ctr">
              <a:defRPr/>
            </a:pPr>
            <a:r>
              <a:rPr lang="es-EC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Y triunfar podremos sobre </a:t>
            </a:r>
            <a:r>
              <a:rPr lang="es-EC" sz="360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el </a:t>
            </a:r>
            <a:r>
              <a:rPr lang="es-EC" sz="360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mal.</a:t>
            </a:r>
            <a:endParaRPr lang="es-EC" sz="36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defRPr/>
            </a:pPr>
            <a:endParaRPr lang="es-EC" sz="36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defRPr/>
            </a:pPr>
            <a:r>
              <a:rPr lang="es-EC" sz="36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Grandes</a:t>
            </a:r>
            <a:r>
              <a:rPr lang="es-EC" sz="36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, fieles, las promesas</a:t>
            </a:r>
          </a:p>
          <a:p>
            <a:pPr algn="ctr">
              <a:defRPr/>
            </a:pPr>
            <a:r>
              <a:rPr lang="es-EC" sz="36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Que el Señor Jesús ha dado,</a:t>
            </a:r>
          </a:p>
          <a:p>
            <a:pPr algn="ctr">
              <a:defRPr/>
            </a:pPr>
            <a:r>
              <a:rPr lang="es-EC" sz="36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Grandes, fieles, </a:t>
            </a:r>
          </a:p>
          <a:p>
            <a:pPr algn="ctr">
              <a:defRPr/>
            </a:pPr>
            <a:r>
              <a:rPr lang="es-EC" sz="36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En ellas para siempre </a:t>
            </a:r>
            <a:r>
              <a:rPr lang="es-EC" sz="36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confiaré.</a:t>
            </a:r>
            <a:endParaRPr lang="es-EC" sz="3600" b="1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63273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157</Words>
  <Application>Microsoft Office PowerPoint</Application>
  <PresentationFormat>Panorámica</PresentationFormat>
  <Paragraphs>28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Montserrat</vt:lpstr>
      <vt:lpstr>Stencil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17</cp:revision>
  <dcterms:created xsi:type="dcterms:W3CDTF">2024-08-04T23:33:34Z</dcterms:created>
  <dcterms:modified xsi:type="dcterms:W3CDTF">2024-10-03T00:36:39Z</dcterms:modified>
</cp:coreProperties>
</file>